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5" r:id="rId5"/>
  </p:sldMasterIdLst>
  <p:notesMasterIdLst>
    <p:notesMasterId r:id="rId23"/>
  </p:notesMasterIdLst>
  <p:handoutMasterIdLst>
    <p:handoutMasterId r:id="rId24"/>
  </p:handoutMasterIdLst>
  <p:sldIdLst>
    <p:sldId id="447" r:id="rId6"/>
    <p:sldId id="539" r:id="rId7"/>
    <p:sldId id="563" r:id="rId8"/>
    <p:sldId id="521" r:id="rId9"/>
    <p:sldId id="567" r:id="rId10"/>
    <p:sldId id="568" r:id="rId11"/>
    <p:sldId id="569" r:id="rId12"/>
    <p:sldId id="570" r:id="rId13"/>
    <p:sldId id="292" r:id="rId14"/>
    <p:sldId id="364" r:id="rId15"/>
    <p:sldId id="682" r:id="rId16"/>
    <p:sldId id="681" r:id="rId17"/>
    <p:sldId id="605" r:id="rId18"/>
    <p:sldId id="684" r:id="rId19"/>
    <p:sldId id="685" r:id="rId20"/>
    <p:sldId id="630" r:id="rId21"/>
    <p:sldId id="513" r:id="rId22"/>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3521">
          <p15:clr>
            <a:srgbClr val="A4A3A4"/>
          </p15:clr>
        </p15:guide>
        <p15:guide id="3" orient="horz" pos="4020">
          <p15:clr>
            <a:srgbClr val="A4A3A4"/>
          </p15:clr>
        </p15:guide>
        <p15:guide id="4" orient="horz" pos="1525">
          <p15:clr>
            <a:srgbClr val="A4A3A4"/>
          </p15:clr>
        </p15:guide>
        <p15:guide id="5" pos="4694">
          <p15:clr>
            <a:srgbClr val="A4A3A4"/>
          </p15:clr>
        </p15:guide>
        <p15:guide id="7" pos="4286">
          <p15:clr>
            <a:srgbClr val="A4A3A4"/>
          </p15:clr>
        </p15:guide>
        <p15:guide id="8" pos="52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Price" initials="MP"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69240"/>
    <a:srgbClr val="98B954"/>
    <a:srgbClr val="CC0066"/>
    <a:srgbClr val="14AD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20" autoAdjust="0"/>
    <p:restoredTop sz="93725" autoAdjust="0"/>
  </p:normalViewPr>
  <p:slideViewPr>
    <p:cSldViewPr>
      <p:cViewPr varScale="1">
        <p:scale>
          <a:sx n="81" d="100"/>
          <a:sy n="81" d="100"/>
        </p:scale>
        <p:origin x="1770" y="84"/>
      </p:cViewPr>
      <p:guideLst>
        <p:guide orient="horz" pos="1253"/>
        <p:guide orient="horz" pos="3521"/>
        <p:guide orient="horz" pos="4020"/>
        <p:guide orient="horz" pos="1525"/>
        <p:guide pos="4694"/>
        <p:guide pos="4286"/>
        <p:guide pos="521"/>
      </p:guideLst>
    </p:cSldViewPr>
  </p:slideViewPr>
  <p:outlineViewPr>
    <p:cViewPr>
      <p:scale>
        <a:sx n="33" d="100"/>
        <a:sy n="33" d="100"/>
      </p:scale>
      <p:origin x="0" y="133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E:\uip_intern\---%20INTERN\NATIONAL%20COMMITTEE\---%202017%20Facturation\2017%20V03_UIP%20Collection%20Fleet%20Data_consolidated.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pie"/>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4D9-482A-B6DC-77CFA3578D3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Sheet1!$A$4:$C$16</c:f>
              <c:strCache>
                <c:ptCount val="13"/>
                <c:pt idx="0">
                  <c:v>non-RID</c:v>
                </c:pt>
                <c:pt idx="1">
                  <c:v>RID class 2</c:v>
                </c:pt>
                <c:pt idx="2">
                  <c:v>RID but not class 2</c:v>
                </c:pt>
                <c:pt idx="3">
                  <c:v>open hopper</c:v>
                </c:pt>
                <c:pt idx="4">
                  <c:v>covered hopper </c:v>
                </c:pt>
                <c:pt idx="5">
                  <c:v>powder hopper</c:v>
                </c:pt>
                <c:pt idx="6">
                  <c:v>open high-sided &amp; open box</c:v>
                </c:pt>
                <c:pt idx="7">
                  <c:v>car-carrier</c:v>
                </c:pt>
                <c:pt idx="8">
                  <c:v>intermodal</c:v>
                </c:pt>
                <c:pt idx="9">
                  <c:v>flat</c:v>
                </c:pt>
                <c:pt idx="10">
                  <c:v>coil</c:v>
                </c:pt>
                <c:pt idx="11">
                  <c:v>covered</c:v>
                </c:pt>
                <c:pt idx="12">
                  <c:v>other</c:v>
                </c:pt>
              </c:strCache>
            </c:strRef>
          </c:cat>
          <c:val>
            <c:numRef>
              <c:f>Sheet1!$D$4:$D$16</c:f>
            </c:numRef>
          </c:val>
          <c:extLst>
            <c:ext xmlns:c16="http://schemas.microsoft.com/office/drawing/2014/chart" uri="{C3380CC4-5D6E-409C-BE32-E72D297353CC}">
              <c16:uniqueId val="{00000002-B4D9-482A-B6DC-77CFA3578D33}"/>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4-B4D9-482A-B6DC-77CFA3578D3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Sheet1!$A$4:$C$16</c:f>
              <c:strCache>
                <c:ptCount val="13"/>
                <c:pt idx="0">
                  <c:v>non-RID</c:v>
                </c:pt>
                <c:pt idx="1">
                  <c:v>RID class 2</c:v>
                </c:pt>
                <c:pt idx="2">
                  <c:v>RID but not class 2</c:v>
                </c:pt>
                <c:pt idx="3">
                  <c:v>open hopper</c:v>
                </c:pt>
                <c:pt idx="4">
                  <c:v>covered hopper </c:v>
                </c:pt>
                <c:pt idx="5">
                  <c:v>powder hopper</c:v>
                </c:pt>
                <c:pt idx="6">
                  <c:v>open high-sided &amp; open box</c:v>
                </c:pt>
                <c:pt idx="7">
                  <c:v>car-carrier</c:v>
                </c:pt>
                <c:pt idx="8">
                  <c:v>intermodal</c:v>
                </c:pt>
                <c:pt idx="9">
                  <c:v>flat</c:v>
                </c:pt>
                <c:pt idx="10">
                  <c:v>coil</c:v>
                </c:pt>
                <c:pt idx="11">
                  <c:v>covered</c:v>
                </c:pt>
                <c:pt idx="12">
                  <c:v>other</c:v>
                </c:pt>
              </c:strCache>
            </c:strRef>
          </c:cat>
          <c:val>
            <c:numRef>
              <c:f>Sheet1!$E$4:$E$16</c:f>
            </c:numRef>
          </c:val>
          <c:extLst>
            <c:ext xmlns:c16="http://schemas.microsoft.com/office/drawing/2014/chart" uri="{C3380CC4-5D6E-409C-BE32-E72D297353CC}">
              <c16:uniqueId val="{00000005-B4D9-482A-B6DC-77CFA3578D33}"/>
            </c:ext>
          </c:extLst>
        </c:ser>
        <c:ser>
          <c:idx val="2"/>
          <c:order val="2"/>
          <c:dPt>
            <c:idx val="0"/>
            <c:bubble3D val="0"/>
            <c:spPr>
              <a:solidFill>
                <a:schemeClr val="accent1"/>
              </a:solidFill>
              <a:ln w="19050">
                <a:solidFill>
                  <a:schemeClr val="lt1"/>
                </a:solidFill>
              </a:ln>
              <a:effectLst/>
            </c:spPr>
            <c:extLst>
              <c:ext xmlns:c16="http://schemas.microsoft.com/office/drawing/2014/chart" uri="{C3380CC4-5D6E-409C-BE32-E72D297353CC}">
                <c16:uniqueId val="{00000007-B4D9-482A-B6DC-77CFA3578D3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9-B4D9-482A-B6DC-77CFA3578D3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B-B4D9-482A-B6DC-77CFA3578D3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D-B4D9-482A-B6DC-77CFA3578D3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F-B4D9-482A-B6DC-77CFA3578D3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1-B4D9-482A-B6DC-77CFA3578D3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13-B4D9-482A-B6DC-77CFA3578D33}"/>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15-B4D9-482A-B6DC-77CFA3578D33}"/>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7-B4D9-482A-B6DC-77CFA3578D33}"/>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9-B4D9-482A-B6DC-77CFA3578D33}"/>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B-B4D9-482A-B6DC-77CFA3578D33}"/>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D-B4D9-482A-B6DC-77CFA3578D33}"/>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F-B4D9-482A-B6DC-77CFA3578D33}"/>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21-B4D9-482A-B6DC-77CFA3578D33}"/>
              </c:ext>
            </c:extLst>
          </c:dPt>
          <c:dLbls>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n-US"/>
                </a:p>
              </c:txPr>
              <c:dLblPos val="out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4D9-482A-B6DC-77CFA3578D33}"/>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n-US"/>
                </a:p>
              </c:txPr>
              <c:dLblPos val="out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4D9-482A-B6DC-77CFA3578D33}"/>
                </c:ext>
              </c:extLst>
            </c:dLbl>
            <c:dLbl>
              <c:idx val="3"/>
              <c:spPr>
                <a:noFill/>
                <a:ln>
                  <a:noFill/>
                </a:ln>
                <a:effectLst/>
              </c:spPr>
              <c:txPr>
                <a:bodyPr rot="0" spcFirstLastPara="1" vertOverflow="ellipsis" vert="horz" wrap="square" lIns="38100" tIns="19050" rIns="38100" bIns="19050" anchor="ctr" anchorCtr="1">
                  <a:spAutoFit/>
                </a:bodyPr>
                <a:lstStyle/>
                <a:p>
                  <a:pPr>
                    <a:defRPr sz="1000" b="1" i="1" u="none" strike="noStrike" kern="1200" baseline="0">
                      <a:solidFill>
                        <a:schemeClr val="tx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D-B4D9-482A-B6DC-77CFA3578D33}"/>
                </c:ext>
              </c:extLst>
            </c:dLbl>
            <c:dLbl>
              <c:idx val="4"/>
              <c:tx>
                <c:rich>
                  <a:bodyPr rot="0" spcFirstLastPara="1" vertOverflow="ellipsis" vert="horz" wrap="square" lIns="38100" tIns="19050" rIns="38100" bIns="19050" anchor="ctr" anchorCtr="1">
                    <a:spAutoFit/>
                  </a:bodyPr>
                  <a:lstStyle/>
                  <a:p>
                    <a:pPr>
                      <a:defRPr sz="900" b="1" i="0" u="none" strike="noStrike" kern="1200" baseline="0">
                        <a:solidFill>
                          <a:schemeClr val="tx1">
                            <a:lumMod val="65000"/>
                            <a:lumOff val="35000"/>
                          </a:schemeClr>
                        </a:solidFill>
                        <a:latin typeface="+mn-lt"/>
                        <a:ea typeface="+mn-ea"/>
                        <a:cs typeface="+mn-cs"/>
                      </a:defRPr>
                    </a:pPr>
                    <a:fld id="{E0A5976A-7A9F-4BA3-9971-BA085F9699DA}" type="CATEGORYNAME">
                      <a:rPr lang="en-US" b="1"/>
                      <a:pPr>
                        <a:defRPr b="1"/>
                      </a:pPr>
                      <a:t>[CATEGORY NAME]</a:t>
                    </a:fld>
                    <a:r>
                      <a:rPr lang="en-US" b="1" baseline="0" dirty="0"/>
                      <a:t>
</a:t>
                    </a:r>
                    <a:fld id="{13BF5F4F-9C2D-437E-BB35-B2F712653278}" type="PERCENTAGE">
                      <a:rPr lang="en-US" sz="1000" b="1" i="1" baseline="0"/>
                      <a:pPr>
                        <a:defRPr b="1"/>
                      </a:pPr>
                      <a:t>[PERCENTAGE]</a:t>
                    </a:fld>
                    <a:endParaRPr lang="en-US" b="1" baseline="0" dirty="0"/>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B4D9-482A-B6DC-77CFA3578D33}"/>
                </c:ext>
              </c:extLst>
            </c:dLbl>
            <c:dLbl>
              <c:idx val="7"/>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n-US"/>
                </a:p>
              </c:txPr>
              <c:dLblPos val="out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5-B4D9-482A-B6DC-77CFA3578D33}"/>
                </c:ext>
              </c:extLst>
            </c:dLbl>
            <c:dLbl>
              <c:idx val="8"/>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n-US"/>
                </a:p>
              </c:txPr>
              <c:dLblPos val="out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7-B4D9-482A-B6DC-77CFA3578D33}"/>
                </c:ext>
              </c:extLst>
            </c:dLbl>
            <c:dLbl>
              <c:idx val="9"/>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n-US"/>
                </a:p>
              </c:txPr>
              <c:dLblPos val="out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9-B4D9-482A-B6DC-77CFA3578D33}"/>
                </c:ext>
              </c:extLst>
            </c:dLbl>
            <c:dLbl>
              <c:idx val="1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n-US"/>
                </a:p>
              </c:txPr>
              <c:dLblPos val="out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D-B4D9-482A-B6DC-77CFA3578D33}"/>
                </c:ext>
              </c:extLst>
            </c:dLbl>
            <c:dLbl>
              <c:idx val="13"/>
              <c:delete val="1"/>
              <c:extLst>
                <c:ext xmlns:c15="http://schemas.microsoft.com/office/drawing/2012/chart" uri="{CE6537A1-D6FC-4f65-9D91-7224C49458BB}"/>
                <c:ext xmlns:c16="http://schemas.microsoft.com/office/drawing/2014/chart" uri="{C3380CC4-5D6E-409C-BE32-E72D297353CC}">
                  <c16:uniqueId val="{00000021-B4D9-482A-B6DC-77CFA3578D3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Sheet1!$A$4:$C$16</c:f>
              <c:strCache>
                <c:ptCount val="13"/>
                <c:pt idx="0">
                  <c:v>non-RID</c:v>
                </c:pt>
                <c:pt idx="1">
                  <c:v>RID class 2</c:v>
                </c:pt>
                <c:pt idx="2">
                  <c:v>RID but not class 2</c:v>
                </c:pt>
                <c:pt idx="3">
                  <c:v>open hopper</c:v>
                </c:pt>
                <c:pt idx="4">
                  <c:v>covered hopper </c:v>
                </c:pt>
                <c:pt idx="5">
                  <c:v>powder hopper</c:v>
                </c:pt>
                <c:pt idx="6">
                  <c:v>open high-sided &amp; open box</c:v>
                </c:pt>
                <c:pt idx="7">
                  <c:v>car-carrier</c:v>
                </c:pt>
                <c:pt idx="8">
                  <c:v>intermodal</c:v>
                </c:pt>
                <c:pt idx="9">
                  <c:v>flat</c:v>
                </c:pt>
                <c:pt idx="10">
                  <c:v>coil</c:v>
                </c:pt>
                <c:pt idx="11">
                  <c:v>covered</c:v>
                </c:pt>
                <c:pt idx="12">
                  <c:v>other</c:v>
                </c:pt>
              </c:strCache>
            </c:strRef>
          </c:cat>
          <c:val>
            <c:numRef>
              <c:f>Sheet1!$F$4:$F$16</c:f>
              <c:numCache>
                <c:formatCode>0%</c:formatCode>
                <c:ptCount val="13"/>
                <c:pt idx="0">
                  <c:v>2.6599473501022115E-2</c:v>
                </c:pt>
                <c:pt idx="1">
                  <c:v>8.2710342224335626E-2</c:v>
                </c:pt>
                <c:pt idx="2">
                  <c:v>0.26044051394928158</c:v>
                </c:pt>
                <c:pt idx="3">
                  <c:v>5.0203687453735248E-2</c:v>
                </c:pt>
                <c:pt idx="4">
                  <c:v>4.7978077249263444E-2</c:v>
                </c:pt>
                <c:pt idx="5">
                  <c:v>3.6653937222105117E-2</c:v>
                </c:pt>
                <c:pt idx="6">
                  <c:v>3.0065346660849361E-2</c:v>
                </c:pt>
                <c:pt idx="7">
                  <c:v>5.4890214668438006E-2</c:v>
                </c:pt>
                <c:pt idx="8">
                  <c:v>0.13444842614062524</c:v>
                </c:pt>
                <c:pt idx="9">
                  <c:v>8.1381839216820517E-2</c:v>
                </c:pt>
                <c:pt idx="10">
                  <c:v>2.1089372466162392E-2</c:v>
                </c:pt>
                <c:pt idx="11">
                  <c:v>7.0415561623420872E-2</c:v>
                </c:pt>
                <c:pt idx="12">
                  <c:v>9.8912196245876008E-2</c:v>
                </c:pt>
              </c:numCache>
            </c:numRef>
          </c:val>
          <c:extLst>
            <c:ext xmlns:c16="http://schemas.microsoft.com/office/drawing/2014/chart" uri="{C3380CC4-5D6E-409C-BE32-E72D297353CC}">
              <c16:uniqueId val="{00000022-B4D9-482A-B6DC-77CFA3578D33}"/>
            </c:ext>
          </c:extLst>
        </c:ser>
        <c:dLbls>
          <c:dLblPos val="outEnd"/>
          <c:showLegendKey val="0"/>
          <c:showVal val="0"/>
          <c:showCatName val="0"/>
          <c:showSerName val="0"/>
          <c:showPercent val="1"/>
          <c:showBubbleSize val="0"/>
          <c:showLeaderLines val="1"/>
        </c:dLbls>
        <c:gapWidth val="100"/>
        <c:splitType val="percent"/>
        <c:splitPos val="8"/>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b"/>
      <c:layout>
        <c:manualLayout>
          <c:xMode val="edge"/>
          <c:yMode val="edge"/>
          <c:x val="7.4344607785420458E-2"/>
          <c:y val="0.88599731608768617"/>
          <c:w val="0.89201019229965783"/>
          <c:h val="0.1140026839123138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drawing1.xml><?xml version="1.0" encoding="utf-8"?>
<c:userShapes xmlns:c="http://schemas.openxmlformats.org/drawingml/2006/chart">
  <cdr:relSizeAnchor xmlns:cdr="http://schemas.openxmlformats.org/drawingml/2006/chartDrawing">
    <cdr:from>
      <cdr:x>0.79488</cdr:x>
      <cdr:y>0.11842</cdr:y>
    </cdr:from>
    <cdr:to>
      <cdr:x>0.91729</cdr:x>
      <cdr:y>0.19818</cdr:y>
    </cdr:to>
    <cdr:pic>
      <cdr:nvPicPr>
        <cdr:cNvPr id="2" name="Picture 1">
          <a:extLst xmlns:a="http://schemas.openxmlformats.org/drawingml/2006/main">
            <a:ext uri="{FF2B5EF4-FFF2-40B4-BE49-F238E27FC236}">
              <a16:creationId xmlns:a16="http://schemas.microsoft.com/office/drawing/2014/main" id="{3881A4E5-8E1D-4EB5-AE65-6EAAE93083C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696992" y="648072"/>
          <a:ext cx="1031369" cy="436497"/>
        </a:xfrm>
        <a:prstGeom xmlns:a="http://schemas.openxmlformats.org/drawingml/2006/main" prst="rect">
          <a:avLst/>
        </a:prstGeom>
      </cdr:spPr>
    </cdr:pic>
  </cdr:relSizeAnchor>
  <cdr:relSizeAnchor xmlns:cdr="http://schemas.openxmlformats.org/drawingml/2006/chartDrawing">
    <cdr:from>
      <cdr:x>0.11114</cdr:x>
      <cdr:y>0.05263</cdr:y>
    </cdr:from>
    <cdr:to>
      <cdr:x>0.24112</cdr:x>
      <cdr:y>0.11842</cdr:y>
    </cdr:to>
    <cdr:pic>
      <cdr:nvPicPr>
        <cdr:cNvPr id="3" name="Picture 2">
          <a:extLst xmlns:a="http://schemas.openxmlformats.org/drawingml/2006/main">
            <a:ext uri="{FF2B5EF4-FFF2-40B4-BE49-F238E27FC236}">
              <a16:creationId xmlns:a16="http://schemas.microsoft.com/office/drawing/2014/main" id="{36BE40CC-C6ED-46CA-80D5-8A8606F2F8E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936352" y="288032"/>
          <a:ext cx="1095122" cy="360040"/>
        </a:xfrm>
        <a:prstGeom xmlns:a="http://schemas.openxmlformats.org/drawingml/2006/main" prst="rect">
          <a:avLst/>
        </a:prstGeom>
      </cdr:spPr>
    </cdr:pic>
  </cdr:relSizeAnchor>
  <cdr:relSizeAnchor xmlns:cdr="http://schemas.openxmlformats.org/drawingml/2006/chartDrawing">
    <cdr:from>
      <cdr:x>0.24789</cdr:x>
      <cdr:y>0.76316</cdr:y>
    </cdr:from>
    <cdr:to>
      <cdr:x>0.40751</cdr:x>
      <cdr:y>0.83643</cdr:y>
    </cdr:to>
    <cdr:pic>
      <cdr:nvPicPr>
        <cdr:cNvPr id="5" name="Picture 4">
          <a:extLst xmlns:a="http://schemas.openxmlformats.org/drawingml/2006/main">
            <a:ext uri="{FF2B5EF4-FFF2-40B4-BE49-F238E27FC236}">
              <a16:creationId xmlns:a16="http://schemas.microsoft.com/office/drawing/2014/main" id="{01333F22-AD20-48CD-8023-009C85AF393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2088480" y="4176464"/>
          <a:ext cx="1344867" cy="401015"/>
        </a:xfrm>
        <a:prstGeom xmlns:a="http://schemas.openxmlformats.org/drawingml/2006/main" prst="rect">
          <a:avLst/>
        </a:prstGeom>
      </cdr:spPr>
    </cdr:pic>
  </cdr:relSizeAnchor>
  <cdr:relSizeAnchor xmlns:cdr="http://schemas.openxmlformats.org/drawingml/2006/chartDrawing">
    <cdr:from>
      <cdr:x>0.0051</cdr:x>
      <cdr:y>0.67105</cdr:y>
    </cdr:from>
    <cdr:to>
      <cdr:x>0.15042</cdr:x>
      <cdr:y>0.76709</cdr:y>
    </cdr:to>
    <cdr:pic>
      <cdr:nvPicPr>
        <cdr:cNvPr id="6" name="Picture 5">
          <a:extLst xmlns:a="http://schemas.openxmlformats.org/drawingml/2006/main">
            <a:ext uri="{FF2B5EF4-FFF2-40B4-BE49-F238E27FC236}">
              <a16:creationId xmlns:a16="http://schemas.microsoft.com/office/drawing/2014/main" id="{D736EE5C-1137-4CB0-AB61-814C9A6C588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4"/>
        <a:stretch xmlns:a="http://schemas.openxmlformats.org/drawingml/2006/main">
          <a:fillRect/>
        </a:stretch>
      </cdr:blipFill>
      <cdr:spPr>
        <a:xfrm xmlns:a="http://schemas.openxmlformats.org/drawingml/2006/main">
          <a:off x="42951" y="3672408"/>
          <a:ext cx="1224384" cy="525589"/>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5480" cy="512304"/>
          </a:xfrm>
          <a:prstGeom prst="rect">
            <a:avLst/>
          </a:prstGeom>
        </p:spPr>
        <p:txBody>
          <a:bodyPr vert="horz" lIns="94768" tIns="47384" rIns="94768" bIns="47384"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4022163" y="0"/>
            <a:ext cx="3075480" cy="512304"/>
          </a:xfrm>
          <a:prstGeom prst="rect">
            <a:avLst/>
          </a:prstGeom>
        </p:spPr>
        <p:txBody>
          <a:bodyPr vert="horz" lIns="94768" tIns="47384" rIns="94768" bIns="47384" rtlCol="0"/>
          <a:lstStyle>
            <a:lvl1pPr algn="r">
              <a:defRPr sz="1200">
                <a:cs typeface="+mn-cs"/>
              </a:defRPr>
            </a:lvl1pPr>
          </a:lstStyle>
          <a:p>
            <a:pPr>
              <a:defRPr/>
            </a:pPr>
            <a:fld id="{F52ACB00-29BA-455A-B4C7-5757B5450119}" type="datetimeFigureOut">
              <a:rPr lang="en-US"/>
              <a:pPr>
                <a:defRPr/>
              </a:pPr>
              <a:t>10/11/2018</a:t>
            </a:fld>
            <a:endParaRPr lang="en-US"/>
          </a:p>
        </p:txBody>
      </p:sp>
      <p:sp>
        <p:nvSpPr>
          <p:cNvPr id="4" name="Footer Placeholder 3"/>
          <p:cNvSpPr>
            <a:spLocks noGrp="1"/>
          </p:cNvSpPr>
          <p:nvPr>
            <p:ph type="ftr" sz="quarter" idx="2"/>
          </p:nvPr>
        </p:nvSpPr>
        <p:spPr>
          <a:xfrm>
            <a:off x="0" y="9720673"/>
            <a:ext cx="3075480" cy="512303"/>
          </a:xfrm>
          <a:prstGeom prst="rect">
            <a:avLst/>
          </a:prstGeom>
        </p:spPr>
        <p:txBody>
          <a:bodyPr vert="horz" lIns="94768" tIns="47384" rIns="94768" bIns="47384"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4022163" y="9720673"/>
            <a:ext cx="3075480" cy="512303"/>
          </a:xfrm>
          <a:prstGeom prst="rect">
            <a:avLst/>
          </a:prstGeom>
        </p:spPr>
        <p:txBody>
          <a:bodyPr vert="horz" lIns="94768" tIns="47384" rIns="94768" bIns="47384" rtlCol="0" anchor="b"/>
          <a:lstStyle>
            <a:lvl1pPr algn="r">
              <a:defRPr sz="1200">
                <a:cs typeface="+mn-cs"/>
              </a:defRPr>
            </a:lvl1pPr>
          </a:lstStyle>
          <a:p>
            <a:pPr>
              <a:defRPr/>
            </a:pPr>
            <a:fld id="{2D382FBB-C097-45DE-827A-C0A56E7A055B}" type="slidenum">
              <a:rPr lang="en-US"/>
              <a:pPr>
                <a:defRPr/>
              </a:pPr>
              <a:t>‹#›</a:t>
            </a:fld>
            <a:endParaRPr lang="en-US"/>
          </a:p>
        </p:txBody>
      </p:sp>
    </p:spTree>
    <p:extLst>
      <p:ext uri="{BB962C8B-B14F-4D97-AF65-F5344CB8AC3E}">
        <p14:creationId xmlns:p14="http://schemas.microsoft.com/office/powerpoint/2010/main" val="2131261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5480" cy="512304"/>
          </a:xfrm>
          <a:prstGeom prst="rect">
            <a:avLst/>
          </a:prstGeom>
        </p:spPr>
        <p:txBody>
          <a:bodyPr vert="horz" lIns="94768" tIns="47384" rIns="94768" bIns="47384"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4022163" y="0"/>
            <a:ext cx="3075480" cy="512304"/>
          </a:xfrm>
          <a:prstGeom prst="rect">
            <a:avLst/>
          </a:prstGeom>
        </p:spPr>
        <p:txBody>
          <a:bodyPr vert="horz" lIns="94768" tIns="47384" rIns="94768" bIns="47384" rtlCol="0"/>
          <a:lstStyle>
            <a:lvl1pPr algn="r">
              <a:defRPr sz="1200">
                <a:cs typeface="+mn-cs"/>
              </a:defRPr>
            </a:lvl1pPr>
          </a:lstStyle>
          <a:p>
            <a:pPr>
              <a:defRPr/>
            </a:pPr>
            <a:fld id="{7606ED4C-93A7-47BD-B580-DDB0E79A7404}" type="datetimeFigureOut">
              <a:rPr lang="en-US"/>
              <a:pPr>
                <a:defRPr/>
              </a:pPr>
              <a:t>10/11/2018</a:t>
            </a:fld>
            <a:endParaRPr lang="en-US"/>
          </a:p>
        </p:txBody>
      </p:sp>
      <p:sp>
        <p:nvSpPr>
          <p:cNvPr id="4" name="Slide Image Placeholder 3"/>
          <p:cNvSpPr>
            <a:spLocks noGrp="1" noRot="1" noChangeAspect="1"/>
          </p:cNvSpPr>
          <p:nvPr>
            <p:ph type="sldImg" idx="2"/>
          </p:nvPr>
        </p:nvSpPr>
        <p:spPr>
          <a:xfrm>
            <a:off x="992188" y="768350"/>
            <a:ext cx="5116512" cy="3836988"/>
          </a:xfrm>
          <a:prstGeom prst="rect">
            <a:avLst/>
          </a:prstGeom>
          <a:noFill/>
          <a:ln w="12700">
            <a:solidFill>
              <a:prstClr val="black"/>
            </a:solidFill>
          </a:ln>
        </p:spPr>
        <p:txBody>
          <a:bodyPr vert="horz" lIns="94768" tIns="47384" rIns="94768" bIns="47384" rtlCol="0" anchor="ctr"/>
          <a:lstStyle/>
          <a:p>
            <a:pPr lvl="0"/>
            <a:endParaRPr lang="en-US" noProof="0"/>
          </a:p>
        </p:txBody>
      </p:sp>
      <p:sp>
        <p:nvSpPr>
          <p:cNvPr id="5" name="Notes Placeholder 4"/>
          <p:cNvSpPr>
            <a:spLocks noGrp="1"/>
          </p:cNvSpPr>
          <p:nvPr>
            <p:ph type="body" sz="quarter" idx="3"/>
          </p:nvPr>
        </p:nvSpPr>
        <p:spPr>
          <a:xfrm>
            <a:off x="709599" y="4862792"/>
            <a:ext cx="5680103" cy="4604184"/>
          </a:xfrm>
          <a:prstGeom prst="rect">
            <a:avLst/>
          </a:prstGeom>
        </p:spPr>
        <p:txBody>
          <a:bodyPr vert="horz" lIns="94768" tIns="47384" rIns="94768" bIns="4738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720673"/>
            <a:ext cx="3075480" cy="512303"/>
          </a:xfrm>
          <a:prstGeom prst="rect">
            <a:avLst/>
          </a:prstGeom>
        </p:spPr>
        <p:txBody>
          <a:bodyPr vert="horz" lIns="94768" tIns="47384" rIns="94768" bIns="47384"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4022163" y="9720673"/>
            <a:ext cx="3075480" cy="512303"/>
          </a:xfrm>
          <a:prstGeom prst="rect">
            <a:avLst/>
          </a:prstGeom>
        </p:spPr>
        <p:txBody>
          <a:bodyPr vert="horz" lIns="94768" tIns="47384" rIns="94768" bIns="47384" rtlCol="0" anchor="b"/>
          <a:lstStyle>
            <a:lvl1pPr algn="r">
              <a:defRPr sz="1200">
                <a:cs typeface="+mn-cs"/>
              </a:defRPr>
            </a:lvl1pPr>
          </a:lstStyle>
          <a:p>
            <a:pPr>
              <a:defRPr/>
            </a:pPr>
            <a:fld id="{0B81BC95-2A07-4A08-A5D2-0B4BDF159A10}" type="slidenum">
              <a:rPr lang="en-US"/>
              <a:pPr>
                <a:defRPr/>
              </a:pPr>
              <a:t>‹#›</a:t>
            </a:fld>
            <a:endParaRPr lang="en-US"/>
          </a:p>
        </p:txBody>
      </p:sp>
    </p:spTree>
    <p:extLst>
      <p:ext uri="{BB962C8B-B14F-4D97-AF65-F5344CB8AC3E}">
        <p14:creationId xmlns:p14="http://schemas.microsoft.com/office/powerpoint/2010/main" val="28109797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B81BC95-2A07-4A08-A5D2-0B4BDF159A10}" type="slidenum">
              <a:rPr lang="en-US" smtClean="0"/>
              <a:pPr>
                <a:defRPr/>
              </a:pPr>
              <a:t>4</a:t>
            </a:fld>
            <a:endParaRPr lang="en-US"/>
          </a:p>
        </p:txBody>
      </p:sp>
    </p:spTree>
    <p:extLst>
      <p:ext uri="{BB962C8B-B14F-4D97-AF65-F5344CB8AC3E}">
        <p14:creationId xmlns:p14="http://schemas.microsoft.com/office/powerpoint/2010/main" val="1391695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0B81BC95-2A07-4A08-A5D2-0B4BDF159A10}" type="slidenum">
              <a:rPr lang="en-US" smtClean="0"/>
              <a:pPr>
                <a:defRPr/>
              </a:pPr>
              <a:t>7</a:t>
            </a:fld>
            <a:endParaRPr lang="en-US"/>
          </a:p>
        </p:txBody>
      </p:sp>
    </p:spTree>
    <p:extLst>
      <p:ext uri="{BB962C8B-B14F-4D97-AF65-F5344CB8AC3E}">
        <p14:creationId xmlns:p14="http://schemas.microsoft.com/office/powerpoint/2010/main" val="1177968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75C5C4B-A3E9-4F26-A5FE-C907A10A4C39}" type="slidenum">
              <a:rPr lang="en-US"/>
              <a:pPr/>
              <a:t>8</a:t>
            </a:fld>
            <a:endParaRPr lang="en-US"/>
          </a:p>
        </p:txBody>
      </p:sp>
      <p:sp>
        <p:nvSpPr>
          <p:cNvPr id="165890" name="Rectangle 7"/>
          <p:cNvSpPr txBox="1">
            <a:spLocks noGrp="1" noChangeArrowheads="1"/>
          </p:cNvSpPr>
          <p:nvPr/>
        </p:nvSpPr>
        <p:spPr bwMode="auto">
          <a:xfrm>
            <a:off x="4020506" y="9722309"/>
            <a:ext cx="3077137" cy="5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68" tIns="49684" rIns="99368" bIns="49684" anchor="b"/>
          <a:lstStyle>
            <a:lvl1pPr defTabSz="958850">
              <a:spcBef>
                <a:spcPct val="0"/>
              </a:spcBef>
              <a:defRPr sz="2400">
                <a:solidFill>
                  <a:schemeClr val="tx1"/>
                </a:solidFill>
                <a:latin typeface="Times" pitchFamily="18" charset="0"/>
              </a:defRPr>
            </a:lvl1pPr>
            <a:lvl2pPr marL="719138" indent="-276225" defTabSz="958850">
              <a:spcBef>
                <a:spcPct val="0"/>
              </a:spcBef>
              <a:defRPr sz="2400">
                <a:solidFill>
                  <a:schemeClr val="tx1"/>
                </a:solidFill>
                <a:latin typeface="Times" pitchFamily="18" charset="0"/>
              </a:defRPr>
            </a:lvl2pPr>
            <a:lvl3pPr marL="1106488" indent="-220663" defTabSz="958850">
              <a:spcBef>
                <a:spcPct val="0"/>
              </a:spcBef>
              <a:defRPr sz="2400">
                <a:solidFill>
                  <a:schemeClr val="tx1"/>
                </a:solidFill>
                <a:latin typeface="Times" pitchFamily="18" charset="0"/>
              </a:defRPr>
            </a:lvl3pPr>
            <a:lvl4pPr marL="1549400" indent="-222250" defTabSz="958850">
              <a:spcBef>
                <a:spcPct val="0"/>
              </a:spcBef>
              <a:defRPr sz="2400">
                <a:solidFill>
                  <a:schemeClr val="tx1"/>
                </a:solidFill>
                <a:latin typeface="Times" pitchFamily="18" charset="0"/>
              </a:defRPr>
            </a:lvl4pPr>
            <a:lvl5pPr marL="1992313" indent="-222250" defTabSz="958850">
              <a:spcBef>
                <a:spcPct val="0"/>
              </a:spcBef>
              <a:defRPr sz="2400">
                <a:solidFill>
                  <a:schemeClr val="tx1"/>
                </a:solidFill>
                <a:latin typeface="Times" pitchFamily="18" charset="0"/>
              </a:defRPr>
            </a:lvl5pPr>
            <a:lvl6pPr marL="2449513" indent="-222250" defTabSz="958850" eaLnBrk="0" fontAlgn="base" hangingPunct="0">
              <a:spcBef>
                <a:spcPct val="0"/>
              </a:spcBef>
              <a:spcAft>
                <a:spcPct val="0"/>
              </a:spcAft>
              <a:defRPr sz="2400">
                <a:solidFill>
                  <a:schemeClr val="tx1"/>
                </a:solidFill>
                <a:latin typeface="Times" pitchFamily="18" charset="0"/>
              </a:defRPr>
            </a:lvl6pPr>
            <a:lvl7pPr marL="2906713" indent="-222250" defTabSz="958850" eaLnBrk="0" fontAlgn="base" hangingPunct="0">
              <a:spcBef>
                <a:spcPct val="0"/>
              </a:spcBef>
              <a:spcAft>
                <a:spcPct val="0"/>
              </a:spcAft>
              <a:defRPr sz="2400">
                <a:solidFill>
                  <a:schemeClr val="tx1"/>
                </a:solidFill>
                <a:latin typeface="Times" pitchFamily="18" charset="0"/>
              </a:defRPr>
            </a:lvl7pPr>
            <a:lvl8pPr marL="3363913" indent="-222250" defTabSz="958850" eaLnBrk="0" fontAlgn="base" hangingPunct="0">
              <a:spcBef>
                <a:spcPct val="0"/>
              </a:spcBef>
              <a:spcAft>
                <a:spcPct val="0"/>
              </a:spcAft>
              <a:defRPr sz="2400">
                <a:solidFill>
                  <a:schemeClr val="tx1"/>
                </a:solidFill>
                <a:latin typeface="Times" pitchFamily="18" charset="0"/>
              </a:defRPr>
            </a:lvl8pPr>
            <a:lvl9pPr marL="3821113" indent="-222250" defTabSz="958850" eaLnBrk="0" fontAlgn="base" hangingPunct="0">
              <a:spcBef>
                <a:spcPct val="0"/>
              </a:spcBef>
              <a:spcAft>
                <a:spcPct val="0"/>
              </a:spcAft>
              <a:defRPr sz="2400">
                <a:solidFill>
                  <a:schemeClr val="tx1"/>
                </a:solidFill>
                <a:latin typeface="Times" pitchFamily="18" charset="0"/>
              </a:defRPr>
            </a:lvl9pPr>
          </a:lstStyle>
          <a:p>
            <a:pPr algn="r" eaLnBrk="1" hangingPunct="1"/>
            <a:fld id="{9A920822-9518-4F0C-9102-FFD6482586D2}" type="slidenum">
              <a:rPr lang="fr-FR" sz="1300">
                <a:latin typeface="Arial" charset="0"/>
              </a:rPr>
              <a:pPr algn="r" eaLnBrk="1" hangingPunct="1"/>
              <a:t>8</a:t>
            </a:fld>
            <a:endParaRPr lang="fr-FR" sz="1300">
              <a:latin typeface="Arial" charset="0"/>
            </a:endParaRPr>
          </a:p>
        </p:txBody>
      </p:sp>
      <p:sp>
        <p:nvSpPr>
          <p:cNvPr id="165891" name="Rectangle 2"/>
          <p:cNvSpPr>
            <a:spLocks noGrp="1" noRot="1" noChangeAspect="1" noChangeArrowheads="1" noTextEdit="1"/>
          </p:cNvSpPr>
          <p:nvPr>
            <p:ph type="sldImg"/>
          </p:nvPr>
        </p:nvSpPr>
        <p:spPr>
          <a:xfrm>
            <a:off x="993775" y="768350"/>
            <a:ext cx="5113338" cy="3835400"/>
          </a:xfrm>
          <a:ln/>
        </p:spPr>
      </p:sp>
      <p:sp>
        <p:nvSpPr>
          <p:cNvPr id="165892" name="Rectangle 3"/>
          <p:cNvSpPr>
            <a:spLocks noGrp="1" noChangeArrowheads="1"/>
          </p:cNvSpPr>
          <p:nvPr>
            <p:ph type="body" idx="1"/>
          </p:nvPr>
        </p:nvSpPr>
        <p:spPr>
          <a:xfrm>
            <a:off x="709599" y="4859518"/>
            <a:ext cx="5680103" cy="4607457"/>
          </a:xfrm>
        </p:spPr>
        <p:txBody>
          <a:bodyPr lIns="99368" tIns="49684" rIns="99368" bIns="49684"/>
          <a:lstStyle/>
          <a:p>
            <a:endParaRPr lang="en-US"/>
          </a:p>
        </p:txBody>
      </p:sp>
    </p:spTree>
    <p:extLst>
      <p:ext uri="{BB962C8B-B14F-4D97-AF65-F5344CB8AC3E}">
        <p14:creationId xmlns:p14="http://schemas.microsoft.com/office/powerpoint/2010/main" val="759740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a:p>
        </p:txBody>
      </p:sp>
      <p:sp>
        <p:nvSpPr>
          <p:cNvPr id="4710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defRPr>
            </a:lvl1pPr>
            <a:lvl2pPr marL="804684" indent="-309494" eaLnBrk="0" hangingPunct="0">
              <a:spcBef>
                <a:spcPct val="30000"/>
              </a:spcBef>
              <a:defRPr sz="1300">
                <a:solidFill>
                  <a:schemeClr val="tx1"/>
                </a:solidFill>
                <a:latin typeface="Calibri" pitchFamily="34" charset="0"/>
              </a:defRPr>
            </a:lvl2pPr>
            <a:lvl3pPr marL="1237976" indent="-247596" eaLnBrk="0" hangingPunct="0">
              <a:spcBef>
                <a:spcPct val="30000"/>
              </a:spcBef>
              <a:defRPr sz="1300">
                <a:solidFill>
                  <a:schemeClr val="tx1"/>
                </a:solidFill>
                <a:latin typeface="Calibri" pitchFamily="34" charset="0"/>
              </a:defRPr>
            </a:lvl3pPr>
            <a:lvl4pPr marL="1733167" indent="-247596" eaLnBrk="0" hangingPunct="0">
              <a:spcBef>
                <a:spcPct val="30000"/>
              </a:spcBef>
              <a:defRPr sz="1300">
                <a:solidFill>
                  <a:schemeClr val="tx1"/>
                </a:solidFill>
                <a:latin typeface="Calibri" pitchFamily="34" charset="0"/>
              </a:defRPr>
            </a:lvl4pPr>
            <a:lvl5pPr marL="2228358" indent="-247596" eaLnBrk="0" hangingPunct="0">
              <a:spcBef>
                <a:spcPct val="30000"/>
              </a:spcBef>
              <a:defRPr sz="1300">
                <a:solidFill>
                  <a:schemeClr val="tx1"/>
                </a:solidFill>
                <a:latin typeface="Calibri" pitchFamily="34" charset="0"/>
              </a:defRPr>
            </a:lvl5pPr>
            <a:lvl6pPr marL="2723548" indent="-247596" eaLnBrk="0" fontAlgn="base" hangingPunct="0">
              <a:spcBef>
                <a:spcPct val="30000"/>
              </a:spcBef>
              <a:spcAft>
                <a:spcPct val="0"/>
              </a:spcAft>
              <a:defRPr sz="1300">
                <a:solidFill>
                  <a:schemeClr val="tx1"/>
                </a:solidFill>
                <a:latin typeface="Calibri" pitchFamily="34" charset="0"/>
              </a:defRPr>
            </a:lvl6pPr>
            <a:lvl7pPr marL="3218739" indent="-247596" eaLnBrk="0" fontAlgn="base" hangingPunct="0">
              <a:spcBef>
                <a:spcPct val="30000"/>
              </a:spcBef>
              <a:spcAft>
                <a:spcPct val="0"/>
              </a:spcAft>
              <a:defRPr sz="1300">
                <a:solidFill>
                  <a:schemeClr val="tx1"/>
                </a:solidFill>
                <a:latin typeface="Calibri" pitchFamily="34" charset="0"/>
              </a:defRPr>
            </a:lvl7pPr>
            <a:lvl8pPr marL="3713929" indent="-247596" eaLnBrk="0" fontAlgn="base" hangingPunct="0">
              <a:spcBef>
                <a:spcPct val="30000"/>
              </a:spcBef>
              <a:spcAft>
                <a:spcPct val="0"/>
              </a:spcAft>
              <a:defRPr sz="1300">
                <a:solidFill>
                  <a:schemeClr val="tx1"/>
                </a:solidFill>
                <a:latin typeface="Calibri" pitchFamily="34" charset="0"/>
              </a:defRPr>
            </a:lvl8pPr>
            <a:lvl9pPr marL="4209119" indent="-247596"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CE66A478-9C5C-4B6D-BD9C-F4A0BE846C77}" type="slidenum">
              <a:rPr lang="en-US" altLang="en-US" smtClean="0">
                <a:latin typeface="Arial" charset="0"/>
              </a:rPr>
              <a:pPr eaLnBrk="1" hangingPunct="1">
                <a:spcBef>
                  <a:spcPct val="0"/>
                </a:spcBef>
              </a:pPr>
              <a:t>17</a:t>
            </a:fld>
            <a:endParaRPr lang="en-US" alt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1"/>
          <p:cNvSpPr txBox="1">
            <a:spLocks/>
          </p:cNvSpPr>
          <p:nvPr/>
        </p:nvSpPr>
        <p:spPr bwMode="auto">
          <a:xfrm>
            <a:off x="1000125" y="0"/>
            <a:ext cx="7729538" cy="1000125"/>
          </a:xfrm>
          <a:prstGeom prst="rect">
            <a:avLst/>
          </a:prstGeom>
          <a:noFill/>
          <a:ln w="9525">
            <a:noFill/>
            <a:miter lim="800000"/>
            <a:headEnd/>
            <a:tailEnd/>
          </a:ln>
        </p:spPr>
        <p:txBody>
          <a:bodyPr anchor="ctr"/>
          <a:lstStyle/>
          <a:p>
            <a:pPr algn="ctr">
              <a:defRPr/>
            </a:pPr>
            <a:endParaRPr lang="en-US" sz="4400" dirty="0">
              <a:latin typeface="+mj-lt"/>
              <a:ea typeface="+mj-ea"/>
              <a:cs typeface="+mj-cs"/>
            </a:endParaRPr>
          </a:p>
        </p:txBody>
      </p:sp>
      <p:sp>
        <p:nvSpPr>
          <p:cNvPr id="4" name="Title 1"/>
          <p:cNvSpPr txBox="1">
            <a:spLocks/>
          </p:cNvSpPr>
          <p:nvPr/>
        </p:nvSpPr>
        <p:spPr>
          <a:xfrm>
            <a:off x="1152525" y="152400"/>
            <a:ext cx="7729538" cy="1143000"/>
          </a:xfrm>
          <a:prstGeom prst="rect">
            <a:avLst/>
          </a:prstGeom>
        </p:spPr>
        <p:txBody>
          <a:bodyPr/>
          <a:lstStyle/>
          <a:p>
            <a:pPr algn="ctr">
              <a:defRPr/>
            </a:pPr>
            <a:endParaRPr lang="en-US" sz="4400" dirty="0">
              <a:latin typeface="+mj-lt"/>
              <a:ea typeface="+mj-ea"/>
              <a:cs typeface="+mj-cs"/>
            </a:endParaRPr>
          </a:p>
        </p:txBody>
      </p:sp>
      <p:sp>
        <p:nvSpPr>
          <p:cNvPr id="2" name="Title 1"/>
          <p:cNvSpPr>
            <a:spLocks noGrp="1"/>
          </p:cNvSpPr>
          <p:nvPr>
            <p:ph type="ctrTitle"/>
          </p:nvPr>
        </p:nvSpPr>
        <p:spPr>
          <a:xfrm>
            <a:off x="685800" y="1285860"/>
            <a:ext cx="7772400" cy="4929221"/>
          </a:xfrm>
          <a:prstGeom prst="rect">
            <a:avLst/>
          </a:prstGeom>
        </p:spPr>
        <p:txBody>
          <a:bodyPr/>
          <a:lstStyle/>
          <a:p>
            <a:r>
              <a:rPr lang="en-US"/>
              <a:t>Click to edit Master title style</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611C11E6-76F0-4B1C-81A1-7D3D0809356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Speaker’s name</a:t>
            </a:r>
          </a:p>
        </p:txBody>
      </p:sp>
      <p:sp>
        <p:nvSpPr>
          <p:cNvPr id="5" name="Footer Placeholder 4"/>
          <p:cNvSpPr>
            <a:spLocks noGrp="1"/>
          </p:cNvSpPr>
          <p:nvPr>
            <p:ph type="ftr" sz="quarter" idx="11"/>
          </p:nvPr>
        </p:nvSpPr>
        <p:spPr/>
        <p:txBody>
          <a:bodyPr/>
          <a:lstStyle>
            <a:lvl1pPr>
              <a:defRPr/>
            </a:lvl1pPr>
          </a:lstStyle>
          <a:p>
            <a:pPr>
              <a:defRPr/>
            </a:pPr>
            <a:r>
              <a:rPr lang="en-US"/>
              <a:t>Presentation title</a:t>
            </a:r>
          </a:p>
        </p:txBody>
      </p:sp>
      <p:sp>
        <p:nvSpPr>
          <p:cNvPr id="6" name="Slide Number Placeholder 5"/>
          <p:cNvSpPr>
            <a:spLocks noGrp="1"/>
          </p:cNvSpPr>
          <p:nvPr>
            <p:ph type="sldNum" sz="quarter" idx="12"/>
          </p:nvPr>
        </p:nvSpPr>
        <p:spPr/>
        <p:txBody>
          <a:bodyPr/>
          <a:lstStyle>
            <a:lvl1pPr>
              <a:defRPr/>
            </a:lvl1pPr>
          </a:lstStyle>
          <a:p>
            <a:pPr>
              <a:defRPr/>
            </a:pPr>
            <a:fld id="{0434E748-15CA-4DD6-A41C-1A26E9208A6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831480" y="947854"/>
            <a:ext cx="7855320" cy="5169173"/>
          </a:xfrm>
        </p:spPr>
        <p:txBody>
          <a:bodyPr/>
          <a:lstStyle/>
          <a:p>
            <a:pPr lvl="1"/>
            <a:r>
              <a:rPr lang="de-CH" dirty="0"/>
              <a:t>Zweite Ebene</a:t>
            </a:r>
          </a:p>
          <a:p>
            <a:pPr lvl="2"/>
            <a:r>
              <a:rPr lang="de-CH" dirty="0"/>
              <a:t>Dritte Ebene</a:t>
            </a:r>
          </a:p>
          <a:p>
            <a:pPr lvl="3"/>
            <a:r>
              <a:rPr lang="de-CH" dirty="0"/>
              <a:t>Vierte Ebene</a:t>
            </a:r>
          </a:p>
          <a:p>
            <a:pPr lvl="4"/>
            <a:r>
              <a:rPr lang="de-CH" dirty="0"/>
              <a:t>Fünfte Ebene</a:t>
            </a:r>
            <a:endParaRPr lang="de-DE" dirty="0"/>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4363D693-8255-4C63-8C47-7D75FC570F9A}" type="datetime1">
              <a:rPr lang="de-DE" smtClean="0"/>
              <a:t>11.10.2018</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BAEFBBCA-78B7-8848-BA60-517B7C0E5078}" type="slidenum">
              <a:rPr lang="de-DE" smtClean="0"/>
              <a:t>‹#›</a:t>
            </a:fld>
            <a:endParaRPr lang="de-DE"/>
          </a:p>
        </p:txBody>
      </p:sp>
    </p:spTree>
    <p:extLst>
      <p:ext uri="{BB962C8B-B14F-4D97-AF65-F5344CB8AC3E}">
        <p14:creationId xmlns:p14="http://schemas.microsoft.com/office/powerpoint/2010/main" val="3315364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endParaRPr lang="en-US"/>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p>
            <a:fld id="{9572654B-E489-4706-AF21-FFD1C282C984}" type="datetimeFigureOut">
              <a:rPr lang="en-US" smtClean="0"/>
              <a:t>10/11/2018</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05F0A2E4-47F6-40BA-9D27-4F0BBB4212BC}" type="slidenum">
              <a:rPr lang="en-US" smtClean="0"/>
              <a:t>‹#›</a:t>
            </a:fld>
            <a:endParaRPr lang="en-US"/>
          </a:p>
        </p:txBody>
      </p:sp>
    </p:spTree>
    <p:extLst>
      <p:ext uri="{BB962C8B-B14F-4D97-AF65-F5344CB8AC3E}">
        <p14:creationId xmlns:p14="http://schemas.microsoft.com/office/powerpoint/2010/main" val="2192780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AF918D1-1C10-4480-80E8-043DC6107329}" type="datetimeFigureOut">
              <a:rPr lang="en-GB" smtClean="0"/>
              <a:t>11/10/2018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ED79AD-BFAC-4A49-A3AA-5E193D87BD1E}" type="slidenum">
              <a:rPr lang="en-GB" smtClean="0"/>
              <a:t>‹#›</a:t>
            </a:fld>
            <a:endParaRPr lang="en-GB"/>
          </a:p>
        </p:txBody>
      </p:sp>
    </p:spTree>
    <p:extLst>
      <p:ext uri="{BB962C8B-B14F-4D97-AF65-F5344CB8AC3E}">
        <p14:creationId xmlns:p14="http://schemas.microsoft.com/office/powerpoint/2010/main" val="3709486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BE"/>
          </a:p>
        </p:txBody>
      </p:sp>
      <p:sp>
        <p:nvSpPr>
          <p:cNvPr id="6" name="Slide Number Placeholder 5"/>
          <p:cNvSpPr>
            <a:spLocks noGrp="1"/>
          </p:cNvSpPr>
          <p:nvPr>
            <p:ph type="sldNum" sz="quarter" idx="12"/>
          </p:nvPr>
        </p:nvSpPr>
        <p:spPr/>
        <p:txBody>
          <a:bodyPr/>
          <a:lstStyle>
            <a:lvl1pPr>
              <a:defRPr/>
            </a:lvl1pPr>
          </a:lstStyle>
          <a:p>
            <a:pPr>
              <a:defRPr/>
            </a:pPr>
            <a:fld id="{A7ED4F8D-3FAF-4DBE-B994-D93375CF0FC1}" type="slidenum">
              <a:rPr lang="nl-BE"/>
              <a:pPr>
                <a:defRPr/>
              </a:pPr>
              <a:t>‹#›</a:t>
            </a:fld>
            <a:endParaRPr lang="nl-BE"/>
          </a:p>
        </p:txBody>
      </p:sp>
      <p:sp>
        <p:nvSpPr>
          <p:cNvPr id="7" name="Date Placeholder 3">
            <a:extLst>
              <a:ext uri="{FF2B5EF4-FFF2-40B4-BE49-F238E27FC236}">
                <a16:creationId xmlns:a16="http://schemas.microsoft.com/office/drawing/2014/main" id="{00556D4F-377C-41BE-8138-C7494AA77F2C}"/>
              </a:ext>
            </a:extLst>
          </p:cNvPr>
          <p:cNvSpPr>
            <a:spLocks noGrp="1"/>
          </p:cNvSpPr>
          <p:nvPr>
            <p:ph type="dt" sz="half" idx="2"/>
          </p:nvPr>
        </p:nvSpPr>
        <p:spPr>
          <a:xfrm>
            <a:off x="0" y="6524625"/>
            <a:ext cx="2133600" cy="33337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r>
              <a:rPr lang="nl-BE" dirty="0"/>
              <a:t>12-06-2018</a:t>
            </a:r>
          </a:p>
        </p:txBody>
      </p:sp>
      <p:sp>
        <p:nvSpPr>
          <p:cNvPr id="8" name="Footer Placeholder 4">
            <a:extLst>
              <a:ext uri="{FF2B5EF4-FFF2-40B4-BE49-F238E27FC236}">
                <a16:creationId xmlns:a16="http://schemas.microsoft.com/office/drawing/2014/main" id="{25CF5BA4-381C-4786-99EE-0A6D3BD03E5F}"/>
              </a:ext>
            </a:extLst>
          </p:cNvPr>
          <p:cNvSpPr>
            <a:spLocks noGrp="1"/>
          </p:cNvSpPr>
          <p:nvPr>
            <p:ph type="ftr" sz="quarter" idx="3"/>
          </p:nvPr>
        </p:nvSpPr>
        <p:spPr>
          <a:xfrm>
            <a:off x="2411413" y="6524625"/>
            <a:ext cx="4321175" cy="33337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r>
              <a:rPr lang="en-US" dirty="0"/>
              <a:t>GCU Joint Committee Meeting Zürich</a:t>
            </a:r>
            <a:endParaRPr lang="nl-BE" dirty="0"/>
          </a:p>
        </p:txBody>
      </p:sp>
    </p:spTree>
    <p:extLst>
      <p:ext uri="{BB962C8B-B14F-4D97-AF65-F5344CB8AC3E}">
        <p14:creationId xmlns:p14="http://schemas.microsoft.com/office/powerpoint/2010/main" val="1284016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lvl1pPr>
              <a:defRPr/>
            </a:lvl1pPr>
          </a:lstStyle>
          <a:p>
            <a:pPr>
              <a:defRPr/>
            </a:pPr>
            <a:r>
              <a:rPr lang="nl-BE" dirty="0"/>
              <a:t>12-06-2018</a:t>
            </a:r>
          </a:p>
        </p:txBody>
      </p:sp>
      <p:sp>
        <p:nvSpPr>
          <p:cNvPr id="5" name="Footer Placeholder 4"/>
          <p:cNvSpPr>
            <a:spLocks noGrp="1"/>
          </p:cNvSpPr>
          <p:nvPr>
            <p:ph type="ftr" sz="quarter" idx="11"/>
          </p:nvPr>
        </p:nvSpPr>
        <p:spPr/>
        <p:txBody>
          <a:bodyPr/>
          <a:lstStyle>
            <a:lvl1pPr>
              <a:defRPr/>
            </a:lvl1pPr>
          </a:lstStyle>
          <a:p>
            <a:pPr>
              <a:defRPr/>
            </a:pPr>
            <a:r>
              <a:rPr lang="en-US" dirty="0"/>
              <a:t>GCU Joint Committee Meeting Zürich</a:t>
            </a:r>
            <a:endParaRPr lang="nl-BE" dirty="0"/>
          </a:p>
        </p:txBody>
      </p:sp>
      <p:sp>
        <p:nvSpPr>
          <p:cNvPr id="6" name="Slide Number Placeholder 5"/>
          <p:cNvSpPr>
            <a:spLocks noGrp="1"/>
          </p:cNvSpPr>
          <p:nvPr>
            <p:ph type="sldNum" sz="quarter" idx="12"/>
          </p:nvPr>
        </p:nvSpPr>
        <p:spPr/>
        <p:txBody>
          <a:bodyPr/>
          <a:lstStyle>
            <a:lvl1pPr>
              <a:defRPr/>
            </a:lvl1pPr>
          </a:lstStyle>
          <a:p>
            <a:pPr>
              <a:defRPr/>
            </a:pPr>
            <a:fld id="{C9E298C1-D369-4862-8FAC-DE8603F3D848}" type="slidenum">
              <a:rPr lang="nl-BE"/>
              <a:pPr>
                <a:defRPr/>
              </a:pPr>
              <a:t>‹#›</a:t>
            </a:fld>
            <a:endParaRPr lang="nl-BE"/>
          </a:p>
        </p:txBody>
      </p:sp>
    </p:spTree>
    <p:extLst>
      <p:ext uri="{BB962C8B-B14F-4D97-AF65-F5344CB8AC3E}">
        <p14:creationId xmlns:p14="http://schemas.microsoft.com/office/powerpoint/2010/main" val="1185477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pPr>
              <a:defRPr/>
            </a:pPr>
            <a:fld id="{887B7F9A-6AD6-46A2-A068-44039D553522}" type="slidenum">
              <a:rPr lang="nl-BE"/>
              <a:pPr>
                <a:defRPr/>
              </a:pPr>
              <a:t>‹#›</a:t>
            </a:fld>
            <a:endParaRPr lang="nl-BE"/>
          </a:p>
        </p:txBody>
      </p:sp>
      <p:sp>
        <p:nvSpPr>
          <p:cNvPr id="7" name="Date Placeholder 3">
            <a:extLst>
              <a:ext uri="{FF2B5EF4-FFF2-40B4-BE49-F238E27FC236}">
                <a16:creationId xmlns:a16="http://schemas.microsoft.com/office/drawing/2014/main" id="{7FCFB9EB-A9C5-4E90-87AA-80EF7F7E3310}"/>
              </a:ext>
            </a:extLst>
          </p:cNvPr>
          <p:cNvSpPr>
            <a:spLocks noGrp="1"/>
          </p:cNvSpPr>
          <p:nvPr>
            <p:ph type="dt" sz="half" idx="2"/>
          </p:nvPr>
        </p:nvSpPr>
        <p:spPr>
          <a:xfrm>
            <a:off x="0" y="6524625"/>
            <a:ext cx="2133600" cy="33337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r>
              <a:rPr lang="nl-BE" dirty="0"/>
              <a:t>12-06-2018</a:t>
            </a:r>
          </a:p>
        </p:txBody>
      </p:sp>
      <p:sp>
        <p:nvSpPr>
          <p:cNvPr id="8" name="Footer Placeholder 4">
            <a:extLst>
              <a:ext uri="{FF2B5EF4-FFF2-40B4-BE49-F238E27FC236}">
                <a16:creationId xmlns:a16="http://schemas.microsoft.com/office/drawing/2014/main" id="{54B52E6E-255C-400A-82A2-54D66A9C70E7}"/>
              </a:ext>
            </a:extLst>
          </p:cNvPr>
          <p:cNvSpPr>
            <a:spLocks noGrp="1"/>
          </p:cNvSpPr>
          <p:nvPr>
            <p:ph type="ftr" sz="quarter" idx="3"/>
          </p:nvPr>
        </p:nvSpPr>
        <p:spPr>
          <a:xfrm>
            <a:off x="2411413" y="6524625"/>
            <a:ext cx="4321175" cy="33337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r>
              <a:rPr lang="en-US" dirty="0"/>
              <a:t>GCU Joint Committee Meeting Zürich</a:t>
            </a:r>
            <a:endParaRPr lang="nl-BE" dirty="0"/>
          </a:p>
        </p:txBody>
      </p:sp>
    </p:spTree>
    <p:extLst>
      <p:ext uri="{BB962C8B-B14F-4D97-AF65-F5344CB8AC3E}">
        <p14:creationId xmlns:p14="http://schemas.microsoft.com/office/powerpoint/2010/main" val="3367760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4"/>
          <p:cNvSpPr>
            <a:spLocks noGrp="1"/>
          </p:cNvSpPr>
          <p:nvPr>
            <p:ph type="dt" sz="half" idx="10"/>
          </p:nvPr>
        </p:nvSpPr>
        <p:spPr/>
        <p:txBody>
          <a:bodyPr/>
          <a:lstStyle>
            <a:lvl1pPr>
              <a:defRPr/>
            </a:lvl1pPr>
          </a:lstStyle>
          <a:p>
            <a:pPr>
              <a:defRPr/>
            </a:pPr>
            <a:r>
              <a:rPr lang="nl-BE"/>
              <a:t>01-03-2018</a:t>
            </a:r>
          </a:p>
        </p:txBody>
      </p:sp>
      <p:sp>
        <p:nvSpPr>
          <p:cNvPr id="6" name="Footer Placeholder 5"/>
          <p:cNvSpPr>
            <a:spLocks noGrp="1"/>
          </p:cNvSpPr>
          <p:nvPr>
            <p:ph type="ftr" sz="quarter" idx="11"/>
          </p:nvPr>
        </p:nvSpPr>
        <p:spPr/>
        <p:txBody>
          <a:bodyPr/>
          <a:lstStyle>
            <a:lvl1pPr>
              <a:defRPr/>
            </a:lvl1pPr>
          </a:lstStyle>
          <a:p>
            <a:pPr>
              <a:defRPr/>
            </a:pPr>
            <a:r>
              <a:rPr lang="en-US"/>
              <a:t>GCU Joint Committee Meeting Berlin</a:t>
            </a:r>
            <a:endParaRPr lang="nl-BE"/>
          </a:p>
        </p:txBody>
      </p:sp>
      <p:sp>
        <p:nvSpPr>
          <p:cNvPr id="7" name="Slide Number Placeholder 6"/>
          <p:cNvSpPr>
            <a:spLocks noGrp="1"/>
          </p:cNvSpPr>
          <p:nvPr>
            <p:ph type="sldNum" sz="quarter" idx="12"/>
          </p:nvPr>
        </p:nvSpPr>
        <p:spPr/>
        <p:txBody>
          <a:bodyPr/>
          <a:lstStyle>
            <a:lvl1pPr>
              <a:defRPr/>
            </a:lvl1pPr>
          </a:lstStyle>
          <a:p>
            <a:pPr>
              <a:defRPr/>
            </a:pPr>
            <a:fld id="{4D8E453E-EE9A-4A39-B9F1-D07564393BBF}" type="slidenum">
              <a:rPr lang="nl-BE"/>
              <a:pPr>
                <a:defRPr/>
              </a:pPr>
              <a:t>‹#›</a:t>
            </a:fld>
            <a:endParaRPr lang="nl-BE"/>
          </a:p>
        </p:txBody>
      </p:sp>
    </p:spTree>
    <p:extLst>
      <p:ext uri="{BB962C8B-B14F-4D97-AF65-F5344CB8AC3E}">
        <p14:creationId xmlns:p14="http://schemas.microsoft.com/office/powerpoint/2010/main" val="1238687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9" name="Slide Number Placeholder 8"/>
          <p:cNvSpPr>
            <a:spLocks noGrp="1"/>
          </p:cNvSpPr>
          <p:nvPr>
            <p:ph type="sldNum" sz="quarter" idx="12"/>
          </p:nvPr>
        </p:nvSpPr>
        <p:spPr/>
        <p:txBody>
          <a:bodyPr/>
          <a:lstStyle>
            <a:lvl1pPr>
              <a:defRPr/>
            </a:lvl1pPr>
          </a:lstStyle>
          <a:p>
            <a:pPr>
              <a:defRPr/>
            </a:pPr>
            <a:fld id="{44B4BB56-1F24-4DBF-9142-E029AE06ECE7}" type="slidenum">
              <a:rPr lang="nl-BE"/>
              <a:pPr>
                <a:defRPr/>
              </a:pPr>
              <a:t>‹#›</a:t>
            </a:fld>
            <a:endParaRPr lang="nl-BE"/>
          </a:p>
        </p:txBody>
      </p:sp>
      <p:sp>
        <p:nvSpPr>
          <p:cNvPr id="10" name="Date Placeholder 3">
            <a:extLst>
              <a:ext uri="{FF2B5EF4-FFF2-40B4-BE49-F238E27FC236}">
                <a16:creationId xmlns:a16="http://schemas.microsoft.com/office/drawing/2014/main" id="{A5D236FB-8E2B-46A7-920A-332C7F94E674}"/>
              </a:ext>
            </a:extLst>
          </p:cNvPr>
          <p:cNvSpPr>
            <a:spLocks noGrp="1"/>
          </p:cNvSpPr>
          <p:nvPr>
            <p:ph type="dt" sz="half" idx="13"/>
          </p:nvPr>
        </p:nvSpPr>
        <p:spPr>
          <a:xfrm>
            <a:off x="0" y="6524625"/>
            <a:ext cx="2133600" cy="33337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r>
              <a:rPr lang="nl-BE" dirty="0"/>
              <a:t>12-06-2018</a:t>
            </a:r>
          </a:p>
        </p:txBody>
      </p:sp>
      <p:sp>
        <p:nvSpPr>
          <p:cNvPr id="11" name="Footer Placeholder 4">
            <a:extLst>
              <a:ext uri="{FF2B5EF4-FFF2-40B4-BE49-F238E27FC236}">
                <a16:creationId xmlns:a16="http://schemas.microsoft.com/office/drawing/2014/main" id="{24175C73-9D0E-4D20-AFCA-F934FBFDAE46}"/>
              </a:ext>
            </a:extLst>
          </p:cNvPr>
          <p:cNvSpPr>
            <a:spLocks noGrp="1"/>
          </p:cNvSpPr>
          <p:nvPr>
            <p:ph type="ftr" sz="quarter" idx="14"/>
          </p:nvPr>
        </p:nvSpPr>
        <p:spPr>
          <a:xfrm>
            <a:off x="2411413" y="6524625"/>
            <a:ext cx="4321175" cy="33337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r>
              <a:rPr lang="en-US" dirty="0"/>
              <a:t>GCU Joint Committee Meeting Zürich</a:t>
            </a:r>
            <a:endParaRPr lang="nl-BE" dirty="0"/>
          </a:p>
        </p:txBody>
      </p:sp>
    </p:spTree>
    <p:extLst>
      <p:ext uri="{BB962C8B-B14F-4D97-AF65-F5344CB8AC3E}">
        <p14:creationId xmlns:p14="http://schemas.microsoft.com/office/powerpoint/2010/main" val="600520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5" name="Slide Number Placeholder 4"/>
          <p:cNvSpPr>
            <a:spLocks noGrp="1"/>
          </p:cNvSpPr>
          <p:nvPr>
            <p:ph type="sldNum" sz="quarter" idx="12"/>
          </p:nvPr>
        </p:nvSpPr>
        <p:spPr/>
        <p:txBody>
          <a:bodyPr/>
          <a:lstStyle>
            <a:lvl1pPr>
              <a:defRPr/>
            </a:lvl1pPr>
          </a:lstStyle>
          <a:p>
            <a:pPr>
              <a:defRPr/>
            </a:pPr>
            <a:fld id="{EEDF8A6E-150F-45E4-A5A3-8CC1D8530E5D}" type="slidenum">
              <a:rPr lang="nl-BE"/>
              <a:pPr>
                <a:defRPr/>
              </a:pPr>
              <a:t>‹#›</a:t>
            </a:fld>
            <a:endParaRPr lang="nl-BE"/>
          </a:p>
        </p:txBody>
      </p:sp>
      <p:sp>
        <p:nvSpPr>
          <p:cNvPr id="6" name="Date Placeholder 3">
            <a:extLst>
              <a:ext uri="{FF2B5EF4-FFF2-40B4-BE49-F238E27FC236}">
                <a16:creationId xmlns:a16="http://schemas.microsoft.com/office/drawing/2014/main" id="{F386D596-107F-47B6-9DED-DDF0626895CF}"/>
              </a:ext>
            </a:extLst>
          </p:cNvPr>
          <p:cNvSpPr>
            <a:spLocks noGrp="1"/>
          </p:cNvSpPr>
          <p:nvPr>
            <p:ph type="dt" sz="half" idx="2"/>
          </p:nvPr>
        </p:nvSpPr>
        <p:spPr>
          <a:xfrm>
            <a:off x="0" y="6524625"/>
            <a:ext cx="2133600" cy="33337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r>
              <a:rPr lang="nl-BE" dirty="0"/>
              <a:t>12-06-2018</a:t>
            </a:r>
          </a:p>
        </p:txBody>
      </p:sp>
      <p:sp>
        <p:nvSpPr>
          <p:cNvPr id="7" name="Footer Placeholder 4">
            <a:extLst>
              <a:ext uri="{FF2B5EF4-FFF2-40B4-BE49-F238E27FC236}">
                <a16:creationId xmlns:a16="http://schemas.microsoft.com/office/drawing/2014/main" id="{8AB04002-A0D0-4081-B8FF-C2BE780D2F76}"/>
              </a:ext>
            </a:extLst>
          </p:cNvPr>
          <p:cNvSpPr>
            <a:spLocks noGrp="1"/>
          </p:cNvSpPr>
          <p:nvPr>
            <p:ph type="ftr" sz="quarter" idx="3"/>
          </p:nvPr>
        </p:nvSpPr>
        <p:spPr>
          <a:xfrm>
            <a:off x="2411413" y="6524625"/>
            <a:ext cx="4321175" cy="33337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r>
              <a:rPr lang="en-US" dirty="0"/>
              <a:t>GCU Joint Committee Meeting Zürich</a:t>
            </a:r>
            <a:endParaRPr lang="nl-BE" dirty="0"/>
          </a:p>
        </p:txBody>
      </p:sp>
    </p:spTree>
    <p:extLst>
      <p:ext uri="{BB962C8B-B14F-4D97-AF65-F5344CB8AC3E}">
        <p14:creationId xmlns:p14="http://schemas.microsoft.com/office/powerpoint/2010/main" val="2943943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2976" y="0"/>
            <a:ext cx="7729563" cy="928670"/>
          </a:xfrm>
          <a:prstGeom prst="rect">
            <a:avLst/>
          </a:prstGeom>
        </p:spPr>
        <p:txBody>
          <a:bodyPr/>
          <a:lstStyle>
            <a:lvl1pPr>
              <a:defRPr sz="4000"/>
            </a:lvl1pPr>
          </a:lstStyle>
          <a:p>
            <a:r>
              <a:rPr lang="en-US" dirty="0"/>
              <a:t>Click to edit Master title style</a:t>
            </a:r>
          </a:p>
        </p:txBody>
      </p:sp>
      <p:sp>
        <p:nvSpPr>
          <p:cNvPr id="3" name="Content Placeholder 2"/>
          <p:cNvSpPr>
            <a:spLocks noGrp="1"/>
          </p:cNvSpPr>
          <p:nvPr>
            <p:ph idx="1"/>
          </p:nvPr>
        </p:nvSpPr>
        <p:spPr>
          <a:xfrm>
            <a:off x="428596" y="1928802"/>
            <a:ext cx="8229600" cy="4429156"/>
          </a:xfrm>
        </p:spPr>
        <p:txBody>
          <a:bodyPr/>
          <a:lstStyle>
            <a:lvl1pPr>
              <a:buFontTx/>
              <a:buNone/>
              <a:defRPr sz="2000"/>
            </a:lvl1pPr>
            <a:lvl2pPr>
              <a:buFont typeface="Wingdings" pitchFamily="2" charset="2"/>
              <a:buChar cha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28625" y="6429375"/>
            <a:ext cx="2000250" cy="428625"/>
          </a:xfrm>
        </p:spPr>
        <p:txBody>
          <a:bodyPr/>
          <a:lstStyle>
            <a:lvl1pPr>
              <a:buNone/>
              <a:defRPr sz="1000"/>
            </a:lvl1pPr>
          </a:lstStyle>
          <a:p>
            <a:pPr lvl="0"/>
            <a:r>
              <a:rPr lang="en-US" dirty="0" err="1"/>
              <a:t>Textmasterformate durch Klicken bearbeiten</a:t>
            </a:r>
          </a:p>
        </p:txBody>
      </p:sp>
      <p:sp>
        <p:nvSpPr>
          <p:cNvPr id="8" name="Content Placeholder 7"/>
          <p:cNvSpPr>
            <a:spLocks noGrp="1"/>
          </p:cNvSpPr>
          <p:nvPr>
            <p:ph sz="quarter" idx="12"/>
          </p:nvPr>
        </p:nvSpPr>
        <p:spPr>
          <a:xfrm>
            <a:off x="2714625" y="6429375"/>
            <a:ext cx="3286125" cy="428625"/>
          </a:xfrm>
        </p:spPr>
        <p:txBody>
          <a:bodyPr/>
          <a:lstStyle>
            <a:lvl1pPr>
              <a:buNone/>
              <a:defRPr sz="1000" baseline="0"/>
            </a:lvl1pPr>
          </a:lstStyle>
          <a:p>
            <a:pPr lvl="0"/>
            <a:r>
              <a:rPr lang="en-US" dirty="0" err="1"/>
              <a:t>Textmasterformate durch Klicken bearbeiten</a:t>
            </a:r>
          </a:p>
        </p:txBody>
      </p:sp>
      <p:sp>
        <p:nvSpPr>
          <p:cNvPr id="10" name="Content Placeholder 9"/>
          <p:cNvSpPr>
            <a:spLocks noGrp="1"/>
          </p:cNvSpPr>
          <p:nvPr>
            <p:ph sz="quarter" idx="13"/>
          </p:nvPr>
        </p:nvSpPr>
        <p:spPr>
          <a:xfrm>
            <a:off x="6215063" y="6429375"/>
            <a:ext cx="1643062" cy="428625"/>
          </a:xfrm>
        </p:spPr>
        <p:txBody>
          <a:bodyPr/>
          <a:lstStyle>
            <a:lvl1pPr>
              <a:buNone/>
              <a:defRPr sz="1000" baseline="0"/>
            </a:lvl1pPr>
          </a:lstStyle>
          <a:p>
            <a:pPr lvl="0"/>
            <a:r>
              <a:rPr lang="en-US" dirty="0"/>
              <a:t>Textmasterformate durch Klicken bearbeiten</a:t>
            </a:r>
          </a:p>
        </p:txBody>
      </p:sp>
      <p:sp>
        <p:nvSpPr>
          <p:cNvPr id="11" name="Content Placeholder 10"/>
          <p:cNvSpPr>
            <a:spLocks noGrp="1"/>
          </p:cNvSpPr>
          <p:nvPr>
            <p:ph sz="quarter" idx="14"/>
          </p:nvPr>
        </p:nvSpPr>
        <p:spPr>
          <a:xfrm>
            <a:off x="214282" y="1214422"/>
            <a:ext cx="8643937" cy="500062"/>
          </a:xfrm>
          <a:solidFill>
            <a:schemeClr val="accent1">
              <a:lumMod val="20000"/>
              <a:lumOff val="80000"/>
            </a:schemeClr>
          </a:solidFill>
        </p:spPr>
        <p:txBody>
          <a:bodyPr/>
          <a:lstStyle>
            <a:lvl5pPr>
              <a:buNone/>
              <a:defRPr b="1"/>
            </a:lvl5pPr>
          </a:lstStyle>
          <a:p>
            <a:pPr lvl="4"/>
            <a:endParaRPr lang="en-US" dirty="0"/>
          </a:p>
        </p:txBody>
      </p:sp>
      <p:sp>
        <p:nvSpPr>
          <p:cNvPr id="9" name="Slide Number Placeholder 5"/>
          <p:cNvSpPr>
            <a:spLocks noGrp="1"/>
          </p:cNvSpPr>
          <p:nvPr>
            <p:ph type="sldNum" sz="quarter" idx="15"/>
          </p:nvPr>
        </p:nvSpPr>
        <p:spPr>
          <a:xfrm>
            <a:off x="8072438" y="6356350"/>
            <a:ext cx="614362" cy="365125"/>
          </a:xfrm>
        </p:spPr>
        <p:txBody>
          <a:bodyPr/>
          <a:lstStyle>
            <a:lvl1pPr>
              <a:defRPr/>
            </a:lvl1pPr>
          </a:lstStyle>
          <a:p>
            <a:pPr>
              <a:defRPr/>
            </a:pPr>
            <a:fld id="{1845ECEE-7CF3-4C55-9E8D-8F3DEAEFCEB2}"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pPr>
              <a:defRPr/>
            </a:pPr>
            <a:fld id="{E251AA59-9084-4320-A73A-00BD5E1A836A}" type="slidenum">
              <a:rPr lang="nl-BE"/>
              <a:pPr>
                <a:defRPr/>
              </a:pPr>
              <a:t>‹#›</a:t>
            </a:fld>
            <a:endParaRPr lang="nl-BE"/>
          </a:p>
        </p:txBody>
      </p:sp>
      <p:sp>
        <p:nvSpPr>
          <p:cNvPr id="5" name="Date Placeholder 3">
            <a:extLst>
              <a:ext uri="{FF2B5EF4-FFF2-40B4-BE49-F238E27FC236}">
                <a16:creationId xmlns:a16="http://schemas.microsoft.com/office/drawing/2014/main" id="{3C73D073-0A32-4A01-B288-5DD5934CA06B}"/>
              </a:ext>
            </a:extLst>
          </p:cNvPr>
          <p:cNvSpPr>
            <a:spLocks noGrp="1"/>
          </p:cNvSpPr>
          <p:nvPr>
            <p:ph type="dt" sz="half" idx="2"/>
          </p:nvPr>
        </p:nvSpPr>
        <p:spPr>
          <a:xfrm>
            <a:off x="0" y="6524625"/>
            <a:ext cx="2133600" cy="33337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r>
              <a:rPr lang="nl-BE" dirty="0"/>
              <a:t>12-06-2018</a:t>
            </a:r>
          </a:p>
        </p:txBody>
      </p:sp>
      <p:sp>
        <p:nvSpPr>
          <p:cNvPr id="6" name="Footer Placeholder 4">
            <a:extLst>
              <a:ext uri="{FF2B5EF4-FFF2-40B4-BE49-F238E27FC236}">
                <a16:creationId xmlns:a16="http://schemas.microsoft.com/office/drawing/2014/main" id="{8A0BDEF1-1DE8-4787-BECD-367CB73B8D34}"/>
              </a:ext>
            </a:extLst>
          </p:cNvPr>
          <p:cNvSpPr>
            <a:spLocks noGrp="1"/>
          </p:cNvSpPr>
          <p:nvPr>
            <p:ph type="ftr" sz="quarter" idx="3"/>
          </p:nvPr>
        </p:nvSpPr>
        <p:spPr>
          <a:xfrm>
            <a:off x="2411413" y="6524625"/>
            <a:ext cx="4321175" cy="33337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r>
              <a:rPr lang="en-US" dirty="0"/>
              <a:t>GCU Joint Committee Meeting Zürich</a:t>
            </a:r>
            <a:endParaRPr lang="nl-BE" dirty="0"/>
          </a:p>
        </p:txBody>
      </p:sp>
    </p:spTree>
    <p:extLst>
      <p:ext uri="{BB962C8B-B14F-4D97-AF65-F5344CB8AC3E}">
        <p14:creationId xmlns:p14="http://schemas.microsoft.com/office/powerpoint/2010/main" val="42053604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lvl1pPr>
          </a:lstStyle>
          <a:p>
            <a:pPr>
              <a:defRPr/>
            </a:pPr>
            <a:fld id="{A1B21DA9-A821-4066-B479-B05DA45004B6}" type="slidenum">
              <a:rPr lang="nl-BE"/>
              <a:pPr>
                <a:defRPr/>
              </a:pPr>
              <a:t>‹#›</a:t>
            </a:fld>
            <a:endParaRPr lang="nl-BE"/>
          </a:p>
        </p:txBody>
      </p:sp>
      <p:sp>
        <p:nvSpPr>
          <p:cNvPr id="8" name="Date Placeholder 3">
            <a:extLst>
              <a:ext uri="{FF2B5EF4-FFF2-40B4-BE49-F238E27FC236}">
                <a16:creationId xmlns:a16="http://schemas.microsoft.com/office/drawing/2014/main" id="{99ABE604-AE74-46D1-8619-20842EFC8A07}"/>
              </a:ext>
            </a:extLst>
          </p:cNvPr>
          <p:cNvSpPr>
            <a:spLocks noGrp="1"/>
          </p:cNvSpPr>
          <p:nvPr>
            <p:ph type="dt" sz="half" idx="13"/>
          </p:nvPr>
        </p:nvSpPr>
        <p:spPr>
          <a:xfrm>
            <a:off x="0" y="6524625"/>
            <a:ext cx="2133600" cy="33337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r>
              <a:rPr lang="nl-BE" dirty="0"/>
              <a:t>12-06-2018</a:t>
            </a:r>
          </a:p>
        </p:txBody>
      </p:sp>
      <p:sp>
        <p:nvSpPr>
          <p:cNvPr id="9" name="Footer Placeholder 4">
            <a:extLst>
              <a:ext uri="{FF2B5EF4-FFF2-40B4-BE49-F238E27FC236}">
                <a16:creationId xmlns:a16="http://schemas.microsoft.com/office/drawing/2014/main" id="{A937F47B-E5D3-4541-8B00-03227D4D7A01}"/>
              </a:ext>
            </a:extLst>
          </p:cNvPr>
          <p:cNvSpPr>
            <a:spLocks noGrp="1"/>
          </p:cNvSpPr>
          <p:nvPr>
            <p:ph type="ftr" sz="quarter" idx="3"/>
          </p:nvPr>
        </p:nvSpPr>
        <p:spPr>
          <a:xfrm>
            <a:off x="2411413" y="6524625"/>
            <a:ext cx="4321175" cy="33337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r>
              <a:rPr lang="en-US" dirty="0"/>
              <a:t>GCU Joint Committee Meeting Zürich</a:t>
            </a:r>
            <a:endParaRPr lang="nl-BE" dirty="0"/>
          </a:p>
        </p:txBody>
      </p:sp>
    </p:spTree>
    <p:extLst>
      <p:ext uri="{BB962C8B-B14F-4D97-AF65-F5344CB8AC3E}">
        <p14:creationId xmlns:p14="http://schemas.microsoft.com/office/powerpoint/2010/main" val="693185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lvl1pPr>
          </a:lstStyle>
          <a:p>
            <a:pPr>
              <a:defRPr/>
            </a:pPr>
            <a:fld id="{7B50F53C-E0EC-446F-8BE5-5819F13E14AE}" type="slidenum">
              <a:rPr lang="nl-BE"/>
              <a:pPr>
                <a:defRPr/>
              </a:pPr>
              <a:t>‹#›</a:t>
            </a:fld>
            <a:endParaRPr lang="nl-BE"/>
          </a:p>
        </p:txBody>
      </p:sp>
      <p:sp>
        <p:nvSpPr>
          <p:cNvPr id="8" name="Date Placeholder 3">
            <a:extLst>
              <a:ext uri="{FF2B5EF4-FFF2-40B4-BE49-F238E27FC236}">
                <a16:creationId xmlns:a16="http://schemas.microsoft.com/office/drawing/2014/main" id="{8D8601C7-1D56-4B99-BF6C-5815034FA086}"/>
              </a:ext>
            </a:extLst>
          </p:cNvPr>
          <p:cNvSpPr>
            <a:spLocks noGrp="1"/>
          </p:cNvSpPr>
          <p:nvPr>
            <p:ph type="dt" sz="half" idx="13"/>
          </p:nvPr>
        </p:nvSpPr>
        <p:spPr>
          <a:xfrm>
            <a:off x="0" y="6524625"/>
            <a:ext cx="2133600" cy="33337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r>
              <a:rPr lang="nl-BE" dirty="0"/>
              <a:t>12-06-2018</a:t>
            </a:r>
          </a:p>
        </p:txBody>
      </p:sp>
      <p:sp>
        <p:nvSpPr>
          <p:cNvPr id="9" name="Footer Placeholder 4">
            <a:extLst>
              <a:ext uri="{FF2B5EF4-FFF2-40B4-BE49-F238E27FC236}">
                <a16:creationId xmlns:a16="http://schemas.microsoft.com/office/drawing/2014/main" id="{68002001-9859-4CA7-B00A-948B22EC4A1B}"/>
              </a:ext>
            </a:extLst>
          </p:cNvPr>
          <p:cNvSpPr>
            <a:spLocks noGrp="1"/>
          </p:cNvSpPr>
          <p:nvPr>
            <p:ph type="ftr" sz="quarter" idx="3"/>
          </p:nvPr>
        </p:nvSpPr>
        <p:spPr>
          <a:xfrm>
            <a:off x="2411413" y="6524625"/>
            <a:ext cx="4321175" cy="33337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r>
              <a:rPr lang="en-US" dirty="0"/>
              <a:t>GCU Joint Committee Meeting Zürich</a:t>
            </a:r>
            <a:endParaRPr lang="nl-BE" dirty="0"/>
          </a:p>
        </p:txBody>
      </p:sp>
    </p:spTree>
    <p:extLst>
      <p:ext uri="{BB962C8B-B14F-4D97-AF65-F5344CB8AC3E}">
        <p14:creationId xmlns:p14="http://schemas.microsoft.com/office/powerpoint/2010/main" val="2172018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Slide Number Placeholder 5"/>
          <p:cNvSpPr>
            <a:spLocks noGrp="1"/>
          </p:cNvSpPr>
          <p:nvPr>
            <p:ph type="sldNum" sz="quarter" idx="12"/>
          </p:nvPr>
        </p:nvSpPr>
        <p:spPr/>
        <p:txBody>
          <a:bodyPr/>
          <a:lstStyle>
            <a:lvl1pPr>
              <a:defRPr/>
            </a:lvl1pPr>
          </a:lstStyle>
          <a:p>
            <a:pPr>
              <a:defRPr/>
            </a:pPr>
            <a:fld id="{9CF338C9-9EC1-403B-A011-3660B9C6E6BA}" type="slidenum">
              <a:rPr lang="nl-BE"/>
              <a:pPr>
                <a:defRPr/>
              </a:pPr>
              <a:t>‹#›</a:t>
            </a:fld>
            <a:endParaRPr lang="nl-BE"/>
          </a:p>
        </p:txBody>
      </p:sp>
      <p:sp>
        <p:nvSpPr>
          <p:cNvPr id="7" name="Date Placeholder 3">
            <a:extLst>
              <a:ext uri="{FF2B5EF4-FFF2-40B4-BE49-F238E27FC236}">
                <a16:creationId xmlns:a16="http://schemas.microsoft.com/office/drawing/2014/main" id="{63429104-3A7D-4907-B8AE-875638BD35CE}"/>
              </a:ext>
            </a:extLst>
          </p:cNvPr>
          <p:cNvSpPr>
            <a:spLocks noGrp="1"/>
          </p:cNvSpPr>
          <p:nvPr>
            <p:ph type="dt" sz="half" idx="2"/>
          </p:nvPr>
        </p:nvSpPr>
        <p:spPr>
          <a:xfrm>
            <a:off x="0" y="6524625"/>
            <a:ext cx="2133600" cy="33337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r>
              <a:rPr lang="nl-BE" dirty="0"/>
              <a:t>12-06-2018</a:t>
            </a:r>
          </a:p>
        </p:txBody>
      </p:sp>
      <p:sp>
        <p:nvSpPr>
          <p:cNvPr id="8" name="Footer Placeholder 4">
            <a:extLst>
              <a:ext uri="{FF2B5EF4-FFF2-40B4-BE49-F238E27FC236}">
                <a16:creationId xmlns:a16="http://schemas.microsoft.com/office/drawing/2014/main" id="{0F265ABB-F334-45BE-B879-584005C5832E}"/>
              </a:ext>
            </a:extLst>
          </p:cNvPr>
          <p:cNvSpPr>
            <a:spLocks noGrp="1"/>
          </p:cNvSpPr>
          <p:nvPr>
            <p:ph type="ftr" sz="quarter" idx="3"/>
          </p:nvPr>
        </p:nvSpPr>
        <p:spPr>
          <a:xfrm>
            <a:off x="2411413" y="6524625"/>
            <a:ext cx="4321175" cy="33337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r>
              <a:rPr lang="en-US" dirty="0"/>
              <a:t>GCU Joint Committee Meeting Zürich</a:t>
            </a:r>
            <a:endParaRPr lang="nl-BE" dirty="0"/>
          </a:p>
        </p:txBody>
      </p:sp>
    </p:spTree>
    <p:extLst>
      <p:ext uri="{BB962C8B-B14F-4D97-AF65-F5344CB8AC3E}">
        <p14:creationId xmlns:p14="http://schemas.microsoft.com/office/powerpoint/2010/main" val="10174869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Slide Number Placeholder 5"/>
          <p:cNvSpPr>
            <a:spLocks noGrp="1"/>
          </p:cNvSpPr>
          <p:nvPr>
            <p:ph type="sldNum" sz="quarter" idx="12"/>
          </p:nvPr>
        </p:nvSpPr>
        <p:spPr/>
        <p:txBody>
          <a:bodyPr/>
          <a:lstStyle>
            <a:lvl1pPr>
              <a:defRPr/>
            </a:lvl1pPr>
          </a:lstStyle>
          <a:p>
            <a:pPr>
              <a:defRPr/>
            </a:pPr>
            <a:fld id="{A5C5BFE0-5FB3-49FB-88AA-B31E5CC26088}" type="slidenum">
              <a:rPr lang="nl-BE"/>
              <a:pPr>
                <a:defRPr/>
              </a:pPr>
              <a:t>‹#›</a:t>
            </a:fld>
            <a:endParaRPr lang="nl-BE"/>
          </a:p>
        </p:txBody>
      </p:sp>
      <p:sp>
        <p:nvSpPr>
          <p:cNvPr id="7" name="Date Placeholder 3">
            <a:extLst>
              <a:ext uri="{FF2B5EF4-FFF2-40B4-BE49-F238E27FC236}">
                <a16:creationId xmlns:a16="http://schemas.microsoft.com/office/drawing/2014/main" id="{5AE98F67-7F57-4504-9376-89EC89EE7489}"/>
              </a:ext>
            </a:extLst>
          </p:cNvPr>
          <p:cNvSpPr>
            <a:spLocks noGrp="1"/>
          </p:cNvSpPr>
          <p:nvPr>
            <p:ph type="dt" sz="half" idx="2"/>
          </p:nvPr>
        </p:nvSpPr>
        <p:spPr>
          <a:xfrm>
            <a:off x="0" y="6524625"/>
            <a:ext cx="2133600" cy="33337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r>
              <a:rPr lang="nl-BE" dirty="0"/>
              <a:t>12-06-2018</a:t>
            </a:r>
          </a:p>
        </p:txBody>
      </p:sp>
      <p:sp>
        <p:nvSpPr>
          <p:cNvPr id="8" name="Footer Placeholder 4">
            <a:extLst>
              <a:ext uri="{FF2B5EF4-FFF2-40B4-BE49-F238E27FC236}">
                <a16:creationId xmlns:a16="http://schemas.microsoft.com/office/drawing/2014/main" id="{27757809-0905-46A3-874A-86BA8E724800}"/>
              </a:ext>
            </a:extLst>
          </p:cNvPr>
          <p:cNvSpPr>
            <a:spLocks noGrp="1"/>
          </p:cNvSpPr>
          <p:nvPr>
            <p:ph type="ftr" sz="quarter" idx="3"/>
          </p:nvPr>
        </p:nvSpPr>
        <p:spPr>
          <a:xfrm>
            <a:off x="2411413" y="6524625"/>
            <a:ext cx="4321175" cy="33337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r>
              <a:rPr lang="en-US" dirty="0"/>
              <a:t>GCU Joint Committee Meeting Zürich</a:t>
            </a:r>
            <a:endParaRPr lang="nl-BE" dirty="0"/>
          </a:p>
        </p:txBody>
      </p:sp>
    </p:spTree>
    <p:extLst>
      <p:ext uri="{BB962C8B-B14F-4D97-AF65-F5344CB8AC3E}">
        <p14:creationId xmlns:p14="http://schemas.microsoft.com/office/powerpoint/2010/main" val="363356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0099" y="0"/>
            <a:ext cx="7729563"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t>Speaker’s name</a:t>
            </a:r>
          </a:p>
        </p:txBody>
      </p:sp>
      <p:sp>
        <p:nvSpPr>
          <p:cNvPr id="6" name="Footer Placeholder 4"/>
          <p:cNvSpPr>
            <a:spLocks noGrp="1"/>
          </p:cNvSpPr>
          <p:nvPr>
            <p:ph type="ftr" sz="quarter" idx="11"/>
          </p:nvPr>
        </p:nvSpPr>
        <p:spPr/>
        <p:txBody>
          <a:bodyPr/>
          <a:lstStyle>
            <a:lvl1pPr>
              <a:defRPr/>
            </a:lvl1pPr>
          </a:lstStyle>
          <a:p>
            <a:pPr>
              <a:defRPr/>
            </a:pPr>
            <a:r>
              <a:rPr lang="en-US"/>
              <a:t>Presentation title</a:t>
            </a:r>
          </a:p>
        </p:txBody>
      </p:sp>
      <p:sp>
        <p:nvSpPr>
          <p:cNvPr id="7" name="Slide Number Placeholder 5"/>
          <p:cNvSpPr>
            <a:spLocks noGrp="1"/>
          </p:cNvSpPr>
          <p:nvPr>
            <p:ph type="sldNum" sz="quarter" idx="12"/>
          </p:nvPr>
        </p:nvSpPr>
        <p:spPr/>
        <p:txBody>
          <a:bodyPr/>
          <a:lstStyle>
            <a:lvl1pPr>
              <a:defRPr/>
            </a:lvl1pPr>
          </a:lstStyle>
          <a:p>
            <a:pPr>
              <a:defRPr/>
            </a:pPr>
            <a:fld id="{E01CEC04-B1E9-4DA3-8D1A-480600975A5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0099" y="0"/>
            <a:ext cx="7729563"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t>Speaker’s name</a:t>
            </a:r>
          </a:p>
        </p:txBody>
      </p:sp>
      <p:sp>
        <p:nvSpPr>
          <p:cNvPr id="8" name="Footer Placeholder 4"/>
          <p:cNvSpPr>
            <a:spLocks noGrp="1"/>
          </p:cNvSpPr>
          <p:nvPr>
            <p:ph type="ftr" sz="quarter" idx="11"/>
          </p:nvPr>
        </p:nvSpPr>
        <p:spPr/>
        <p:txBody>
          <a:bodyPr/>
          <a:lstStyle>
            <a:lvl1pPr>
              <a:defRPr/>
            </a:lvl1pPr>
          </a:lstStyle>
          <a:p>
            <a:pPr>
              <a:defRPr/>
            </a:pPr>
            <a:r>
              <a:rPr lang="en-US"/>
              <a:t>Presentation title</a:t>
            </a:r>
          </a:p>
        </p:txBody>
      </p:sp>
      <p:sp>
        <p:nvSpPr>
          <p:cNvPr id="9" name="Slide Number Placeholder 5"/>
          <p:cNvSpPr>
            <a:spLocks noGrp="1"/>
          </p:cNvSpPr>
          <p:nvPr>
            <p:ph type="sldNum" sz="quarter" idx="12"/>
          </p:nvPr>
        </p:nvSpPr>
        <p:spPr/>
        <p:txBody>
          <a:bodyPr/>
          <a:lstStyle>
            <a:lvl1pPr>
              <a:defRPr/>
            </a:lvl1pPr>
          </a:lstStyle>
          <a:p>
            <a:pPr>
              <a:defRPr/>
            </a:pPr>
            <a:fld id="{D11AD7E5-0DE2-48F0-9E2A-831CCF40636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0099" y="0"/>
            <a:ext cx="7729563"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t>Speaker’s name</a:t>
            </a:r>
          </a:p>
        </p:txBody>
      </p:sp>
      <p:sp>
        <p:nvSpPr>
          <p:cNvPr id="4" name="Footer Placeholder 4"/>
          <p:cNvSpPr>
            <a:spLocks noGrp="1"/>
          </p:cNvSpPr>
          <p:nvPr>
            <p:ph type="ftr" sz="quarter" idx="11"/>
          </p:nvPr>
        </p:nvSpPr>
        <p:spPr/>
        <p:txBody>
          <a:bodyPr/>
          <a:lstStyle>
            <a:lvl1pPr>
              <a:defRPr/>
            </a:lvl1pPr>
          </a:lstStyle>
          <a:p>
            <a:pPr>
              <a:defRPr/>
            </a:pPr>
            <a:r>
              <a:rPr lang="en-US"/>
              <a:t>Presentation title</a:t>
            </a:r>
          </a:p>
        </p:txBody>
      </p:sp>
      <p:sp>
        <p:nvSpPr>
          <p:cNvPr id="5" name="Slide Number Placeholder 5"/>
          <p:cNvSpPr>
            <a:spLocks noGrp="1"/>
          </p:cNvSpPr>
          <p:nvPr>
            <p:ph type="sldNum" sz="quarter" idx="12"/>
          </p:nvPr>
        </p:nvSpPr>
        <p:spPr/>
        <p:txBody>
          <a:bodyPr/>
          <a:lstStyle>
            <a:lvl1pPr>
              <a:defRPr/>
            </a:lvl1pPr>
          </a:lstStyle>
          <a:p>
            <a:pPr>
              <a:defRPr/>
            </a:pPr>
            <a:fld id="{2B4C7140-9D96-4A61-99FD-2FED14E3B63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Speaker’s name</a:t>
            </a:r>
          </a:p>
        </p:txBody>
      </p:sp>
      <p:sp>
        <p:nvSpPr>
          <p:cNvPr id="3" name="Footer Placeholder 4"/>
          <p:cNvSpPr>
            <a:spLocks noGrp="1"/>
          </p:cNvSpPr>
          <p:nvPr>
            <p:ph type="ftr" sz="quarter" idx="11"/>
          </p:nvPr>
        </p:nvSpPr>
        <p:spPr/>
        <p:txBody>
          <a:bodyPr/>
          <a:lstStyle>
            <a:lvl1pPr>
              <a:defRPr/>
            </a:lvl1pPr>
          </a:lstStyle>
          <a:p>
            <a:pPr>
              <a:defRPr/>
            </a:pPr>
            <a:r>
              <a:rPr lang="en-US"/>
              <a:t>Presentation title</a:t>
            </a:r>
          </a:p>
        </p:txBody>
      </p:sp>
      <p:sp>
        <p:nvSpPr>
          <p:cNvPr id="4" name="Slide Number Placeholder 5"/>
          <p:cNvSpPr>
            <a:spLocks noGrp="1"/>
          </p:cNvSpPr>
          <p:nvPr>
            <p:ph type="sldNum" sz="quarter" idx="12"/>
          </p:nvPr>
        </p:nvSpPr>
        <p:spPr/>
        <p:txBody>
          <a:bodyPr/>
          <a:lstStyle>
            <a:lvl1pPr>
              <a:defRPr/>
            </a:lvl1pPr>
          </a:lstStyle>
          <a:p>
            <a:pPr>
              <a:defRPr/>
            </a:pPr>
            <a:fld id="{BA84D409-A351-4621-B816-D08F52A7EFF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Speaker’s name</a:t>
            </a:r>
          </a:p>
        </p:txBody>
      </p:sp>
      <p:sp>
        <p:nvSpPr>
          <p:cNvPr id="6" name="Footer Placeholder 4"/>
          <p:cNvSpPr>
            <a:spLocks noGrp="1"/>
          </p:cNvSpPr>
          <p:nvPr>
            <p:ph type="ftr" sz="quarter" idx="11"/>
          </p:nvPr>
        </p:nvSpPr>
        <p:spPr/>
        <p:txBody>
          <a:bodyPr/>
          <a:lstStyle>
            <a:lvl1pPr>
              <a:defRPr/>
            </a:lvl1pPr>
          </a:lstStyle>
          <a:p>
            <a:pPr>
              <a:defRPr/>
            </a:pPr>
            <a:r>
              <a:rPr lang="en-US"/>
              <a:t>Presentation title</a:t>
            </a:r>
          </a:p>
        </p:txBody>
      </p:sp>
      <p:sp>
        <p:nvSpPr>
          <p:cNvPr id="7" name="Slide Number Placeholder 5"/>
          <p:cNvSpPr>
            <a:spLocks noGrp="1"/>
          </p:cNvSpPr>
          <p:nvPr>
            <p:ph type="sldNum" sz="quarter" idx="12"/>
          </p:nvPr>
        </p:nvSpPr>
        <p:spPr/>
        <p:txBody>
          <a:bodyPr/>
          <a:lstStyle>
            <a:lvl1pPr>
              <a:defRPr/>
            </a:lvl1pPr>
          </a:lstStyle>
          <a:p>
            <a:pPr>
              <a:defRPr/>
            </a:pPr>
            <a:fld id="{8B1A5789-A905-403E-A47D-D0C63524DC7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Speaker’s name</a:t>
            </a:r>
          </a:p>
        </p:txBody>
      </p:sp>
      <p:sp>
        <p:nvSpPr>
          <p:cNvPr id="6" name="Footer Placeholder 4"/>
          <p:cNvSpPr>
            <a:spLocks noGrp="1"/>
          </p:cNvSpPr>
          <p:nvPr>
            <p:ph type="ftr" sz="quarter" idx="11"/>
          </p:nvPr>
        </p:nvSpPr>
        <p:spPr/>
        <p:txBody>
          <a:bodyPr/>
          <a:lstStyle>
            <a:lvl1pPr>
              <a:defRPr/>
            </a:lvl1pPr>
          </a:lstStyle>
          <a:p>
            <a:pPr>
              <a:defRPr/>
            </a:pPr>
            <a:r>
              <a:rPr lang="en-US"/>
              <a:t>Presentation title</a:t>
            </a:r>
          </a:p>
        </p:txBody>
      </p:sp>
      <p:sp>
        <p:nvSpPr>
          <p:cNvPr id="7" name="Slide Number Placeholder 5"/>
          <p:cNvSpPr>
            <a:spLocks noGrp="1"/>
          </p:cNvSpPr>
          <p:nvPr>
            <p:ph type="sldNum" sz="quarter" idx="12"/>
          </p:nvPr>
        </p:nvSpPr>
        <p:spPr/>
        <p:txBody>
          <a:bodyPr/>
          <a:lstStyle>
            <a:lvl1pPr>
              <a:defRPr/>
            </a:lvl1pPr>
          </a:lstStyle>
          <a:p>
            <a:pPr>
              <a:defRPr/>
            </a:pPr>
            <a:fld id="{A14AD342-1EAE-4C5E-9DEE-ABA4D103E06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00099" y="0"/>
            <a:ext cx="7729563"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Speaker’s name</a:t>
            </a:r>
          </a:p>
        </p:txBody>
      </p:sp>
      <p:sp>
        <p:nvSpPr>
          <p:cNvPr id="5" name="Footer Placeholder 4"/>
          <p:cNvSpPr>
            <a:spLocks noGrp="1"/>
          </p:cNvSpPr>
          <p:nvPr>
            <p:ph type="ftr" sz="quarter" idx="11"/>
          </p:nvPr>
        </p:nvSpPr>
        <p:spPr/>
        <p:txBody>
          <a:bodyPr/>
          <a:lstStyle>
            <a:lvl1pPr>
              <a:defRPr/>
            </a:lvl1pPr>
          </a:lstStyle>
          <a:p>
            <a:pPr>
              <a:defRPr/>
            </a:pPr>
            <a:r>
              <a:rPr lang="en-US"/>
              <a:t>Presentation title</a:t>
            </a:r>
          </a:p>
        </p:txBody>
      </p:sp>
      <p:sp>
        <p:nvSpPr>
          <p:cNvPr id="6" name="Slide Number Placeholder 5"/>
          <p:cNvSpPr>
            <a:spLocks noGrp="1"/>
          </p:cNvSpPr>
          <p:nvPr>
            <p:ph type="sldNum" sz="quarter" idx="12"/>
          </p:nvPr>
        </p:nvSpPr>
        <p:spPr/>
        <p:txBody>
          <a:bodyPr/>
          <a:lstStyle>
            <a:lvl1pPr>
              <a:defRPr/>
            </a:lvl1pPr>
          </a:lstStyle>
          <a:p>
            <a:pPr>
              <a:defRPr/>
            </a:pPr>
            <a:fld id="{8CDA778F-170D-47BC-8346-E020F3FF9BB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en-US"/>
              <a:t>Speaker’s name</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fr-BE"/>
              <a:t>Presentation title</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r>
              <a:rPr lang="en-US"/>
              <a:t> date of presentation  </a:t>
            </a:r>
            <a:fld id="{0DAB1312-DC96-4D15-A3DB-166B409D47A3}" type="slidenum">
              <a:rPr lang="en-US"/>
              <a:pPr>
                <a:defRPr/>
              </a:pPr>
              <a:t>‹#›</a:t>
            </a:fld>
            <a:endParaRPr lang="en-US"/>
          </a:p>
        </p:txBody>
      </p:sp>
      <p:cxnSp>
        <p:nvCxnSpPr>
          <p:cNvPr id="9" name="Straight Connector 8"/>
          <p:cNvCxnSpPr/>
          <p:nvPr/>
        </p:nvCxnSpPr>
        <p:spPr>
          <a:xfrm>
            <a:off x="214313" y="1000125"/>
            <a:ext cx="8643937"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1000125" y="0"/>
            <a:ext cx="7729538" cy="1143000"/>
          </a:xfrm>
          <a:prstGeom prst="rect">
            <a:avLst/>
          </a:prstGeom>
        </p:spPr>
        <p:txBody>
          <a:bodyPr/>
          <a:lstStyle/>
          <a:p>
            <a:pPr algn="ctr">
              <a:defRPr/>
            </a:pPr>
            <a:endParaRPr lang="en-US" sz="4400" dirty="0">
              <a:latin typeface="+mj-lt"/>
              <a:ea typeface="+mj-ea"/>
              <a:cs typeface="+mj-cs"/>
            </a:endParaRPr>
          </a:p>
        </p:txBody>
      </p:sp>
      <p:sp>
        <p:nvSpPr>
          <p:cNvPr id="12" name="Title 1"/>
          <p:cNvSpPr txBox="1">
            <a:spLocks/>
          </p:cNvSpPr>
          <p:nvPr/>
        </p:nvSpPr>
        <p:spPr>
          <a:xfrm>
            <a:off x="1143000" y="0"/>
            <a:ext cx="7729538" cy="928688"/>
          </a:xfrm>
          <a:prstGeom prst="rect">
            <a:avLst/>
          </a:prstGeom>
        </p:spPr>
        <p:txBody>
          <a:bodyPr/>
          <a:lstStyle/>
          <a:p>
            <a:pPr algn="ctr">
              <a:defRPr/>
            </a:pPr>
            <a:endParaRPr lang="en-US" sz="4400" dirty="0">
              <a:latin typeface="+mj-lt"/>
              <a:ea typeface="+mj-ea"/>
              <a:cs typeface="+mj-cs"/>
            </a:endParaRPr>
          </a:p>
        </p:txBody>
      </p:sp>
      <p:pic>
        <p:nvPicPr>
          <p:cNvPr id="1033" name="Picture 10" descr="UIP-nouv_0.tmp"/>
          <p:cNvPicPr>
            <a:picLocks noChangeAspect="1"/>
          </p:cNvPicPr>
          <p:nvPr/>
        </p:nvPicPr>
        <p:blipFill>
          <a:blip r:embed="rId15" cstate="print"/>
          <a:srcRect/>
          <a:stretch>
            <a:fillRect/>
          </a:stretch>
        </p:blipFill>
        <p:spPr bwMode="auto">
          <a:xfrm>
            <a:off x="0" y="0"/>
            <a:ext cx="1143000" cy="949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72" r:id="rId11"/>
    <p:sldLayoutId id="2147483674" r:id="rId12"/>
    <p:sldLayoutId id="2147483687"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620713"/>
            <a:ext cx="9144000" cy="720725"/>
          </a:xfrm>
          <a:prstGeom prst="rect">
            <a:avLst/>
          </a:prstGeom>
          <a:solidFill>
            <a:schemeClr val="tx2"/>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nl-BE"/>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2"/>
          </p:nvPr>
        </p:nvSpPr>
        <p:spPr>
          <a:xfrm>
            <a:off x="0" y="6524625"/>
            <a:ext cx="2133600" cy="33337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r>
              <a:rPr lang="nl-BE" dirty="0"/>
              <a:t>12-06-2018</a:t>
            </a:r>
          </a:p>
        </p:txBody>
      </p:sp>
      <p:sp>
        <p:nvSpPr>
          <p:cNvPr id="5" name="Footer Placeholder 4"/>
          <p:cNvSpPr>
            <a:spLocks noGrp="1"/>
          </p:cNvSpPr>
          <p:nvPr>
            <p:ph type="ftr" sz="quarter" idx="3"/>
          </p:nvPr>
        </p:nvSpPr>
        <p:spPr>
          <a:xfrm>
            <a:off x="2411413" y="6524625"/>
            <a:ext cx="4321175" cy="33337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r>
              <a:rPr lang="en-US" dirty="0"/>
              <a:t>GCU Joint Committee Meeting Zürich</a:t>
            </a:r>
            <a:endParaRPr lang="nl-BE" dirty="0"/>
          </a:p>
        </p:txBody>
      </p:sp>
      <p:sp>
        <p:nvSpPr>
          <p:cNvPr id="6" name="Slide Number Placeholder 5"/>
          <p:cNvSpPr>
            <a:spLocks noGrp="1"/>
          </p:cNvSpPr>
          <p:nvPr>
            <p:ph type="sldNum" sz="quarter" idx="4"/>
          </p:nvPr>
        </p:nvSpPr>
        <p:spPr>
          <a:xfrm>
            <a:off x="7010400" y="6524625"/>
            <a:ext cx="2133600" cy="333375"/>
          </a:xfrm>
          <a:prstGeom prst="rect">
            <a:avLst/>
          </a:prstGeom>
        </p:spPr>
        <p:txBody>
          <a:bodyPr vert="horz" lIns="91440" tIns="45720" rIns="91440" bIns="45720" rtlCol="0" anchor="ctr"/>
          <a:lstStyle>
            <a:lvl1pPr algn="r" fontAlgn="auto">
              <a:spcBef>
                <a:spcPts val="0"/>
              </a:spcBef>
              <a:spcAft>
                <a:spcPts val="0"/>
              </a:spcAft>
              <a:defRPr sz="1200" dirty="0" err="1" smtClean="0">
                <a:solidFill>
                  <a:schemeClr val="tx1">
                    <a:tint val="75000"/>
                  </a:schemeClr>
                </a:solidFill>
                <a:latin typeface="+mn-lt"/>
                <a:cs typeface="+mn-cs"/>
              </a:defRPr>
            </a:lvl1pPr>
          </a:lstStyle>
          <a:p>
            <a:pPr>
              <a:defRPr/>
            </a:pPr>
            <a:r>
              <a:rPr lang="nl-BE"/>
              <a:t>Slide </a:t>
            </a:r>
            <a:fld id="{1BDA486C-48E7-4350-9879-2EC34B0F9A8D}" type="slidenum">
              <a:rPr lang="nl-BE"/>
              <a:pPr>
                <a:defRPr/>
              </a:pPr>
              <a:t>‹#›</a:t>
            </a:fld>
            <a:endParaRPr lang="nl-BE"/>
          </a:p>
        </p:txBody>
      </p:sp>
      <p:cxnSp>
        <p:nvCxnSpPr>
          <p:cNvPr id="9" name="Straight Connector 8"/>
          <p:cNvCxnSpPr/>
          <p:nvPr userDrawn="1"/>
        </p:nvCxnSpPr>
        <p:spPr>
          <a:xfrm>
            <a:off x="0" y="6524625"/>
            <a:ext cx="9144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pic>
        <p:nvPicPr>
          <p:cNvPr id="1032" name="Picture 9" descr="GCU bureau Logo.png"/>
          <p:cNvPicPr>
            <a:picLocks noChangeAspect="1"/>
          </p:cNvPicPr>
          <p:nvPr userDrawn="1"/>
        </p:nvPicPr>
        <p:blipFill>
          <a:blip r:embed="rId13" cstate="print"/>
          <a:srcRect/>
          <a:stretch>
            <a:fillRect/>
          </a:stretch>
        </p:blipFill>
        <p:spPr bwMode="auto">
          <a:xfrm>
            <a:off x="5565775" y="0"/>
            <a:ext cx="3470275" cy="620713"/>
          </a:xfrm>
          <a:prstGeom prst="rect">
            <a:avLst/>
          </a:prstGeom>
          <a:noFill/>
          <a:ln w="9525">
            <a:noFill/>
            <a:miter lim="800000"/>
            <a:headEnd/>
            <a:tailEnd/>
          </a:ln>
        </p:spPr>
      </p:pic>
    </p:spTree>
    <p:extLst>
      <p:ext uri="{BB962C8B-B14F-4D97-AF65-F5344CB8AC3E}">
        <p14:creationId xmlns:p14="http://schemas.microsoft.com/office/powerpoint/2010/main" val="340622049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p:txStyles>
    <p:titleStyle>
      <a:lvl1pPr marL="444500" algn="l" rtl="0" fontAlgn="base">
        <a:spcBef>
          <a:spcPct val="0"/>
        </a:spcBef>
        <a:spcAft>
          <a:spcPct val="0"/>
        </a:spcAft>
        <a:defRPr sz="3200" b="1" kern="1200">
          <a:solidFill>
            <a:schemeClr val="bg1"/>
          </a:solidFill>
          <a:latin typeface="+mj-lt"/>
          <a:ea typeface="+mj-ea"/>
          <a:cs typeface="+mj-cs"/>
        </a:defRPr>
      </a:lvl1pPr>
      <a:lvl2pPr marL="444500" algn="l" rtl="0" fontAlgn="base">
        <a:spcBef>
          <a:spcPct val="0"/>
        </a:spcBef>
        <a:spcAft>
          <a:spcPct val="0"/>
        </a:spcAft>
        <a:defRPr sz="3200" b="1">
          <a:solidFill>
            <a:schemeClr val="bg1"/>
          </a:solidFill>
          <a:latin typeface="Calibri" pitchFamily="34" charset="0"/>
        </a:defRPr>
      </a:lvl2pPr>
      <a:lvl3pPr marL="444500" algn="l" rtl="0" fontAlgn="base">
        <a:spcBef>
          <a:spcPct val="0"/>
        </a:spcBef>
        <a:spcAft>
          <a:spcPct val="0"/>
        </a:spcAft>
        <a:defRPr sz="3200" b="1">
          <a:solidFill>
            <a:schemeClr val="bg1"/>
          </a:solidFill>
          <a:latin typeface="Calibri" pitchFamily="34" charset="0"/>
        </a:defRPr>
      </a:lvl3pPr>
      <a:lvl4pPr marL="444500" algn="l" rtl="0" fontAlgn="base">
        <a:spcBef>
          <a:spcPct val="0"/>
        </a:spcBef>
        <a:spcAft>
          <a:spcPct val="0"/>
        </a:spcAft>
        <a:defRPr sz="3200" b="1">
          <a:solidFill>
            <a:schemeClr val="bg1"/>
          </a:solidFill>
          <a:latin typeface="Calibri" pitchFamily="34" charset="0"/>
        </a:defRPr>
      </a:lvl4pPr>
      <a:lvl5pPr marL="444500" algn="l" rtl="0" fontAlgn="base">
        <a:spcBef>
          <a:spcPct val="0"/>
        </a:spcBef>
        <a:spcAft>
          <a:spcPct val="0"/>
        </a:spcAft>
        <a:defRPr sz="3200" b="1">
          <a:solidFill>
            <a:schemeClr val="bg1"/>
          </a:solidFill>
          <a:latin typeface="Calibri" pitchFamily="34" charset="0"/>
        </a:defRPr>
      </a:lvl5pPr>
      <a:lvl6pPr marL="901700" algn="l" rtl="0" fontAlgn="base">
        <a:spcBef>
          <a:spcPct val="0"/>
        </a:spcBef>
        <a:spcAft>
          <a:spcPct val="0"/>
        </a:spcAft>
        <a:defRPr sz="3200" b="1">
          <a:solidFill>
            <a:schemeClr val="bg1"/>
          </a:solidFill>
          <a:latin typeface="Calibri" pitchFamily="34" charset="0"/>
        </a:defRPr>
      </a:lvl6pPr>
      <a:lvl7pPr marL="1358900" algn="l" rtl="0" fontAlgn="base">
        <a:spcBef>
          <a:spcPct val="0"/>
        </a:spcBef>
        <a:spcAft>
          <a:spcPct val="0"/>
        </a:spcAft>
        <a:defRPr sz="3200" b="1">
          <a:solidFill>
            <a:schemeClr val="bg1"/>
          </a:solidFill>
          <a:latin typeface="Calibri" pitchFamily="34" charset="0"/>
        </a:defRPr>
      </a:lvl7pPr>
      <a:lvl8pPr marL="1816100" algn="l" rtl="0" fontAlgn="base">
        <a:spcBef>
          <a:spcPct val="0"/>
        </a:spcBef>
        <a:spcAft>
          <a:spcPct val="0"/>
        </a:spcAft>
        <a:defRPr sz="3200" b="1">
          <a:solidFill>
            <a:schemeClr val="bg1"/>
          </a:solidFill>
          <a:latin typeface="Calibri" pitchFamily="34" charset="0"/>
        </a:defRPr>
      </a:lvl8pPr>
      <a:lvl9pPr marL="2273300" algn="l" rtl="0" fontAlgn="base">
        <a:spcBef>
          <a:spcPct val="0"/>
        </a:spcBef>
        <a:spcAft>
          <a:spcPct val="0"/>
        </a:spcAft>
        <a:defRPr sz="3200" b="1">
          <a:solidFill>
            <a:schemeClr val="bg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image" Target="../media/image25.jpeg"/><Relationship Id="rId18" Type="http://schemas.microsoft.com/office/2007/relationships/hdphoto" Target="../media/hdphoto1.wdp"/><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image" Target="../media/image24.emf"/><Relationship Id="rId17" Type="http://schemas.openxmlformats.org/officeDocument/2006/relationships/image" Target="../media/image29.png"/><Relationship Id="rId2" Type="http://schemas.openxmlformats.org/officeDocument/2006/relationships/tags" Target="../tags/tag4.xml"/><Relationship Id="rId16" Type="http://schemas.openxmlformats.org/officeDocument/2006/relationships/image" Target="../media/image28.jpeg"/><Relationship Id="rId1" Type="http://schemas.openxmlformats.org/officeDocument/2006/relationships/vmlDrawing" Target="../drawings/vmlDrawing1.vml"/><Relationship Id="rId6" Type="http://schemas.openxmlformats.org/officeDocument/2006/relationships/tags" Target="../tags/tag8.xml"/><Relationship Id="rId11" Type="http://schemas.openxmlformats.org/officeDocument/2006/relationships/oleObject" Target="../embeddings/oleObject1.bin"/><Relationship Id="rId5" Type="http://schemas.openxmlformats.org/officeDocument/2006/relationships/tags" Target="../tags/tag7.xml"/><Relationship Id="rId15" Type="http://schemas.openxmlformats.org/officeDocument/2006/relationships/image" Target="../media/image27.jpeg"/><Relationship Id="rId10" Type="http://schemas.openxmlformats.org/officeDocument/2006/relationships/slideLayout" Target="../slideLayouts/slideLayout19.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hyperlink" Target="http://otif.org/en/?page_id=172"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jpeg"/><Relationship Id="rId3" Type="http://schemas.openxmlformats.org/officeDocument/2006/relationships/image" Target="../media/image32.jpeg"/><Relationship Id="rId7" Type="http://schemas.openxmlformats.org/officeDocument/2006/relationships/image" Target="../media/image36.jpeg"/><Relationship Id="rId12" Type="http://schemas.openxmlformats.org/officeDocument/2006/relationships/image" Target="../media/image41.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5.png"/><Relationship Id="rId11" Type="http://schemas.openxmlformats.org/officeDocument/2006/relationships/image" Target="../media/image40.jpeg"/><Relationship Id="rId5" Type="http://schemas.openxmlformats.org/officeDocument/2006/relationships/image" Target="../media/image34.png"/><Relationship Id="rId15" Type="http://schemas.openxmlformats.org/officeDocument/2006/relationships/image" Target="../media/image4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png"/><Relationship Id="rId1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03832" y="2075399"/>
            <a:ext cx="8245475" cy="1038225"/>
          </a:xfrm>
          <a:prstGeom prst="rect">
            <a:avLst/>
          </a:prstGeom>
        </p:spPr>
        <p:txBody>
          <a:bodyPr>
            <a:noAutofit/>
          </a:bodyPr>
          <a:lstStyle/>
          <a:p>
            <a:r>
              <a:rPr lang="en-GB" sz="4000" b="1" dirty="0">
                <a:solidFill>
                  <a:srgbClr val="C00000"/>
                </a:solidFill>
              </a:rPr>
              <a:t>General Contract of Use (GCU)</a:t>
            </a:r>
          </a:p>
        </p:txBody>
      </p:sp>
      <p:sp>
        <p:nvSpPr>
          <p:cNvPr id="4" name="Rectangle 3"/>
          <p:cNvSpPr/>
          <p:nvPr/>
        </p:nvSpPr>
        <p:spPr>
          <a:xfrm>
            <a:off x="503832" y="3717030"/>
            <a:ext cx="8208912" cy="584775"/>
          </a:xfrm>
          <a:prstGeom prst="rect">
            <a:avLst/>
          </a:prstGeom>
        </p:spPr>
        <p:txBody>
          <a:bodyPr wrap="square">
            <a:spAutoFit/>
          </a:bodyPr>
          <a:lstStyle/>
          <a:p>
            <a:pPr lvl="0" algn="ctr">
              <a:spcBef>
                <a:spcPct val="0"/>
              </a:spcBef>
            </a:pPr>
            <a:r>
              <a:rPr lang="en-GB" sz="3200" b="1" dirty="0">
                <a:solidFill>
                  <a:schemeClr val="tx1">
                    <a:lumMod val="50000"/>
                    <a:lumOff val="50000"/>
                  </a:schemeClr>
                </a:solidFill>
                <a:ea typeface="+mj-ea"/>
                <a:cs typeface="+mj-cs"/>
              </a:rPr>
              <a:t>IGTL workshop</a:t>
            </a:r>
          </a:p>
        </p:txBody>
      </p:sp>
      <p:sp>
        <p:nvSpPr>
          <p:cNvPr id="5" name="Rectangle 4"/>
          <p:cNvSpPr/>
          <p:nvPr/>
        </p:nvSpPr>
        <p:spPr>
          <a:xfrm>
            <a:off x="0" y="5445224"/>
            <a:ext cx="9144000" cy="923330"/>
          </a:xfrm>
          <a:prstGeom prst="rect">
            <a:avLst/>
          </a:prstGeom>
          <a:solidFill>
            <a:schemeClr val="bg1">
              <a:lumMod val="50000"/>
            </a:schemeClr>
          </a:solidFill>
        </p:spPr>
        <p:txBody>
          <a:bodyPr wrap="square">
            <a:spAutoFit/>
          </a:bodyPr>
          <a:lstStyle/>
          <a:p>
            <a:pPr algn="ctr"/>
            <a:r>
              <a:rPr lang="en-GB" b="1" dirty="0">
                <a:solidFill>
                  <a:schemeClr val="bg1"/>
                </a:solidFill>
                <a:effectLst/>
              </a:rPr>
              <a:t>Gilles PETERHANS</a:t>
            </a:r>
          </a:p>
          <a:p>
            <a:pPr algn="ctr"/>
            <a:r>
              <a:rPr lang="en-GB" b="1" dirty="0">
                <a:solidFill>
                  <a:schemeClr val="bg1"/>
                </a:solidFill>
                <a:effectLst/>
              </a:rPr>
              <a:t>Secretary General</a:t>
            </a:r>
          </a:p>
          <a:p>
            <a:pPr algn="ctr"/>
            <a:r>
              <a:rPr lang="en-GB" b="1" dirty="0">
                <a:solidFill>
                  <a:schemeClr val="bg1"/>
                </a:solidFill>
              </a:rPr>
              <a:t>October 17, 2018, Warsaw</a:t>
            </a:r>
          </a:p>
        </p:txBody>
      </p:sp>
    </p:spTree>
    <p:extLst>
      <p:ext uri="{BB962C8B-B14F-4D97-AF65-F5344CB8AC3E}">
        <p14:creationId xmlns:p14="http://schemas.microsoft.com/office/powerpoint/2010/main" val="1932990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extLst/>
          </p:nvPr>
        </p:nvGraphicFramePr>
        <p:xfrm>
          <a:off x="1467" y="263714"/>
          <a:ext cx="1466" cy="1466"/>
        </p:xfrm>
        <a:graphic>
          <a:graphicData uri="http://schemas.openxmlformats.org/presentationml/2006/ole">
            <mc:AlternateContent xmlns:mc="http://schemas.openxmlformats.org/markup-compatibility/2006">
              <mc:Choice xmlns:v="urn:schemas-microsoft-com:vml" Requires="v">
                <p:oleObj spid="_x0000_s1028" name="think-cell Folie" r:id="rId11" imgW="270" imgH="270" progId="TCLayout.ActiveDocument.1">
                  <p:embed/>
                </p:oleObj>
              </mc:Choice>
              <mc:Fallback>
                <p:oleObj name="think-cell Folie" r:id="rId11" imgW="270" imgH="270" progId="TCLayout.ActiveDocument.1">
                  <p:embed/>
                  <p:pic>
                    <p:nvPicPr>
                      <p:cNvPr id="6" name="Objekt 5" hidden="1"/>
                      <p:cNvPicPr/>
                      <p:nvPr/>
                    </p:nvPicPr>
                    <p:blipFill>
                      <a:blip r:embed="rId12"/>
                      <a:stretch>
                        <a:fillRect/>
                      </a:stretch>
                    </p:blipFill>
                    <p:spPr>
                      <a:xfrm>
                        <a:off x="1467" y="263714"/>
                        <a:ext cx="1466" cy="1466"/>
                      </a:xfrm>
                      <a:prstGeom prst="rect">
                        <a:avLst/>
                      </a:prstGeom>
                    </p:spPr>
                  </p:pic>
                </p:oleObj>
              </mc:Fallback>
            </mc:AlternateContent>
          </a:graphicData>
        </a:graphic>
      </p:graphicFrame>
      <p:pic>
        <p:nvPicPr>
          <p:cNvPr id="84" name="Picture 2" descr="Bildergebnis für spinnennetz"/>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45934" y="2635939"/>
            <a:ext cx="1857105" cy="185710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custDataLst>
              <p:tags r:id="rId3"/>
            </p:custDataLst>
          </p:nvPr>
        </p:nvSpPr>
        <p:spPr>
          <a:xfrm>
            <a:off x="182856" y="634610"/>
            <a:ext cx="8777143" cy="731429"/>
          </a:xfrm>
        </p:spPr>
        <p:txBody>
          <a:bodyPr/>
          <a:lstStyle/>
          <a:p>
            <a:r>
              <a:rPr lang="de-DE" b="1" dirty="0"/>
              <a:t>Operating </a:t>
            </a:r>
            <a:r>
              <a:rPr lang="de-DE" b="1" dirty="0" err="1"/>
              <a:t>principles</a:t>
            </a:r>
            <a:r>
              <a:rPr lang="de-DE" b="1" dirty="0"/>
              <a:t> I – GCU Message Broker</a:t>
            </a:r>
          </a:p>
        </p:txBody>
      </p:sp>
      <p:sp>
        <p:nvSpPr>
          <p:cNvPr id="4" name="Foliennummernplatzhalter 3"/>
          <p:cNvSpPr>
            <a:spLocks noGrp="1"/>
          </p:cNvSpPr>
          <p:nvPr>
            <p:ph type="sldNum" sz="quarter" idx="11"/>
          </p:nvPr>
        </p:nvSpPr>
        <p:spPr/>
        <p:txBody>
          <a:bodyPr/>
          <a:lstStyle/>
          <a:p>
            <a:pPr algn="l"/>
            <a:endParaRPr lang="de-DE" dirty="0"/>
          </a:p>
        </p:txBody>
      </p:sp>
      <p:sp>
        <p:nvSpPr>
          <p:cNvPr id="11" name="Textfeld 10"/>
          <p:cNvSpPr txBox="1"/>
          <p:nvPr/>
        </p:nvSpPr>
        <p:spPr>
          <a:xfrm>
            <a:off x="3729393" y="3097737"/>
            <a:ext cx="1755467" cy="888192"/>
          </a:xfrm>
          <a:prstGeom prst="rect">
            <a:avLst/>
          </a:prstGeom>
          <a:solidFill>
            <a:schemeClr val="bg1">
              <a:alpha val="60000"/>
            </a:schemeClr>
          </a:solidFill>
        </p:spPr>
        <p:txBody>
          <a:bodyPr wrap="square" rtlCol="0" anchor="ctr">
            <a:spAutoFit/>
          </a:bodyPr>
          <a:lstStyle/>
          <a:p>
            <a:r>
              <a:rPr lang="de-DE" sz="2586" b="1" dirty="0"/>
              <a:t>Message Broker</a:t>
            </a:r>
          </a:p>
        </p:txBody>
      </p:sp>
      <p:cxnSp>
        <p:nvCxnSpPr>
          <p:cNvPr id="12" name="Gerade Verbindung 11"/>
          <p:cNvCxnSpPr/>
          <p:nvPr/>
        </p:nvCxnSpPr>
        <p:spPr bwMode="auto">
          <a:xfrm>
            <a:off x="4554368" y="1366040"/>
            <a:ext cx="35699" cy="4304430"/>
          </a:xfrm>
          <a:prstGeom prst="line">
            <a:avLst/>
          </a:prstGeom>
          <a:solidFill>
            <a:schemeClr val="accent1"/>
          </a:solidFill>
          <a:ln w="12700" cap="flat" cmpd="sng" algn="ctr">
            <a:solidFill>
              <a:schemeClr val="tx1">
                <a:alpha val="6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29" name="Gruppieren 1028"/>
          <p:cNvGrpSpPr/>
          <p:nvPr/>
        </p:nvGrpSpPr>
        <p:grpSpPr>
          <a:xfrm>
            <a:off x="1233274" y="4559547"/>
            <a:ext cx="1144135" cy="1191968"/>
            <a:chOff x="1967964" y="4108634"/>
            <a:chExt cx="1728241" cy="1774272"/>
          </a:xfrm>
        </p:grpSpPr>
        <p:sp>
          <p:nvSpPr>
            <p:cNvPr id="8" name="Zylinder 7"/>
            <p:cNvSpPr/>
            <p:nvPr/>
          </p:nvSpPr>
          <p:spPr bwMode="auto">
            <a:xfrm>
              <a:off x="1967966" y="5378836"/>
              <a:ext cx="1728239" cy="504070"/>
            </a:xfrm>
            <a:prstGeom prst="can">
              <a:avLst/>
            </a:prstGeom>
            <a:solidFill>
              <a:srgbClr val="00B0F0"/>
            </a:solidFill>
            <a:ln w="9525" cap="flat" cmpd="sng" algn="ctr">
              <a:noFill/>
              <a:prstDash val="solid"/>
              <a:round/>
              <a:headEnd type="none" w="med" len="med"/>
              <a:tailEnd type="none" w="med" len="med"/>
            </a:ln>
            <a:effectLst/>
            <a:extLst/>
          </p:spPr>
          <p:txBody>
            <a:bodyPr vert="horz" wrap="square" lIns="66494" tIns="66494" rIns="66494" bIns="66494" numCol="1" rtlCol="0" anchor="ctr" anchorCtr="0" compatLnSpc="1">
              <a:prstTxWarp prst="textNoShape">
                <a:avLst/>
              </a:prstTxWarp>
              <a:noAutofit/>
            </a:bodyPr>
            <a:lstStyle/>
            <a:p>
              <a:pPr algn="ctr" defTabSz="844448" eaLnBrk="0" hangingPunct="0"/>
              <a:endParaRPr lang="de-DE" sz="1478" dirty="0">
                <a:latin typeface="DB Office" pitchFamily="34" charset="0"/>
              </a:endParaRPr>
            </a:p>
          </p:txBody>
        </p:sp>
        <p:grpSp>
          <p:nvGrpSpPr>
            <p:cNvPr id="7" name="Gruppieren 6"/>
            <p:cNvGrpSpPr/>
            <p:nvPr/>
          </p:nvGrpSpPr>
          <p:grpSpPr>
            <a:xfrm>
              <a:off x="1967964" y="4108634"/>
              <a:ext cx="1728241" cy="1468185"/>
              <a:chOff x="1922777" y="1780647"/>
              <a:chExt cx="1224170" cy="1220736"/>
            </a:xfrm>
          </p:grpSpPr>
          <p:sp>
            <p:nvSpPr>
              <p:cNvPr id="5" name="Zylinder 4"/>
              <p:cNvSpPr/>
              <p:nvPr/>
            </p:nvSpPr>
            <p:spPr bwMode="auto">
              <a:xfrm>
                <a:off x="1922777" y="1780647"/>
                <a:ext cx="1224170" cy="1220736"/>
              </a:xfrm>
              <a:prstGeom prst="can">
                <a:avLst/>
              </a:prstGeom>
              <a:solidFill>
                <a:schemeClr val="accent1"/>
              </a:solidFill>
              <a:ln w="9525" cap="flat" cmpd="sng" algn="ctr">
                <a:noFill/>
                <a:prstDash val="solid"/>
                <a:round/>
                <a:headEnd type="none" w="med" len="med"/>
                <a:tailEnd type="none" w="med" len="med"/>
              </a:ln>
              <a:effectLst/>
              <a:extLst/>
            </p:spPr>
            <p:txBody>
              <a:bodyPr vert="horz" wrap="square" lIns="66494" tIns="66494" rIns="66494" bIns="66494" numCol="1" rtlCol="0" anchor="ctr" anchorCtr="0" compatLnSpc="1">
                <a:prstTxWarp prst="textNoShape">
                  <a:avLst/>
                </a:prstTxWarp>
                <a:noAutofit/>
              </a:bodyPr>
              <a:lstStyle/>
              <a:p>
                <a:pPr algn="ctr" defTabSz="844448" eaLnBrk="0" hangingPunct="0"/>
                <a:endParaRPr lang="de-DE" sz="1478" dirty="0" err="1">
                  <a:latin typeface="DB Office" pitchFamily="34" charset="0"/>
                </a:endParaRPr>
              </a:p>
            </p:txBody>
          </p:sp>
          <p:pic>
            <p:nvPicPr>
              <p:cNvPr id="1026" name="Picture 2" descr="https://www.rsrd2.eu/RSRD2/images/menu/rsrd2_small2b.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32793" y="2348850"/>
                <a:ext cx="1143000" cy="428627"/>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9" name="Gruppieren 18"/>
          <p:cNvGrpSpPr/>
          <p:nvPr/>
        </p:nvGrpSpPr>
        <p:grpSpPr>
          <a:xfrm>
            <a:off x="1180360" y="1699929"/>
            <a:ext cx="731530" cy="553293"/>
            <a:chOff x="1430509" y="1171862"/>
            <a:chExt cx="792110" cy="599113"/>
          </a:xfrm>
        </p:grpSpPr>
        <p:sp>
          <p:nvSpPr>
            <p:cNvPr id="21" name="Zylinder 20"/>
            <p:cNvSpPr/>
            <p:nvPr/>
          </p:nvSpPr>
          <p:spPr bwMode="auto">
            <a:xfrm>
              <a:off x="1430509" y="1518940"/>
              <a:ext cx="792110" cy="252035"/>
            </a:xfrm>
            <a:prstGeom prst="can">
              <a:avLst/>
            </a:prstGeom>
            <a:solidFill>
              <a:srgbClr val="00B0F0"/>
            </a:solidFill>
            <a:ln w="9525" cap="flat" cmpd="sng" algn="ctr">
              <a:noFill/>
              <a:prstDash val="solid"/>
              <a:round/>
              <a:headEnd type="none" w="med" len="med"/>
              <a:tailEnd type="none" w="med" len="med"/>
            </a:ln>
            <a:effectLst/>
            <a:extLst/>
          </p:spPr>
          <p:txBody>
            <a:bodyPr vert="horz" wrap="square" lIns="66494" tIns="66494" rIns="66494" bIns="66494" numCol="1" rtlCol="0" anchor="ctr" anchorCtr="0" compatLnSpc="1">
              <a:prstTxWarp prst="textNoShape">
                <a:avLst/>
              </a:prstTxWarp>
              <a:noAutofit/>
            </a:bodyPr>
            <a:lstStyle/>
            <a:p>
              <a:pPr algn="ctr" defTabSz="844448" eaLnBrk="0" hangingPunct="0"/>
              <a:endParaRPr lang="de-DE" sz="1478" dirty="0">
                <a:latin typeface="DB Office" pitchFamily="34" charset="0"/>
              </a:endParaRPr>
            </a:p>
          </p:txBody>
        </p:sp>
        <p:sp>
          <p:nvSpPr>
            <p:cNvPr id="22" name="Zylinder 21"/>
            <p:cNvSpPr/>
            <p:nvPr/>
          </p:nvSpPr>
          <p:spPr bwMode="auto">
            <a:xfrm>
              <a:off x="1430509" y="1171862"/>
              <a:ext cx="792110" cy="418939"/>
            </a:xfrm>
            <a:prstGeom prst="can">
              <a:avLst/>
            </a:prstGeom>
            <a:solidFill>
              <a:schemeClr val="accent1"/>
            </a:solidFill>
            <a:ln w="9525" cap="flat" cmpd="sng" algn="ctr">
              <a:noFill/>
              <a:prstDash val="solid"/>
              <a:round/>
              <a:headEnd type="none" w="med" len="med"/>
              <a:tailEnd type="none" w="med" len="med"/>
            </a:ln>
            <a:effectLst/>
            <a:extLst/>
          </p:spPr>
          <p:txBody>
            <a:bodyPr vert="horz" wrap="square" lIns="66494" tIns="66494" rIns="66494" bIns="66494" numCol="1" rtlCol="0" anchor="ctr" anchorCtr="0" compatLnSpc="1">
              <a:prstTxWarp prst="textNoShape">
                <a:avLst/>
              </a:prstTxWarp>
              <a:noAutofit/>
            </a:bodyPr>
            <a:lstStyle/>
            <a:p>
              <a:pPr algn="ctr" defTabSz="844448" eaLnBrk="0" hangingPunct="0"/>
              <a:endParaRPr lang="de-DE" sz="1478" dirty="0" err="1">
                <a:latin typeface="DB Office" pitchFamily="34" charset="0"/>
              </a:endParaRPr>
            </a:p>
          </p:txBody>
        </p:sp>
      </p:grpSp>
      <p:grpSp>
        <p:nvGrpSpPr>
          <p:cNvPr id="25" name="Gruppieren 24"/>
          <p:cNvGrpSpPr/>
          <p:nvPr/>
        </p:nvGrpSpPr>
        <p:grpSpPr>
          <a:xfrm>
            <a:off x="1180360" y="2298454"/>
            <a:ext cx="731530" cy="553293"/>
            <a:chOff x="1278109" y="2300289"/>
            <a:chExt cx="792110" cy="599113"/>
          </a:xfrm>
        </p:grpSpPr>
        <p:sp>
          <p:nvSpPr>
            <p:cNvPr id="23" name="Zylinder 22"/>
            <p:cNvSpPr/>
            <p:nvPr/>
          </p:nvSpPr>
          <p:spPr bwMode="auto">
            <a:xfrm>
              <a:off x="1278109" y="2647367"/>
              <a:ext cx="792110" cy="252035"/>
            </a:xfrm>
            <a:prstGeom prst="can">
              <a:avLst/>
            </a:prstGeom>
            <a:solidFill>
              <a:srgbClr val="00B0F0"/>
            </a:solidFill>
            <a:ln w="9525" cap="flat" cmpd="sng" algn="ctr">
              <a:noFill/>
              <a:prstDash val="solid"/>
              <a:round/>
              <a:headEnd type="none" w="med" len="med"/>
              <a:tailEnd type="none" w="med" len="med"/>
            </a:ln>
            <a:effectLst/>
            <a:extLst/>
          </p:spPr>
          <p:txBody>
            <a:bodyPr vert="horz" wrap="square" lIns="66494" tIns="66494" rIns="66494" bIns="66494" numCol="1" rtlCol="0" anchor="ctr" anchorCtr="0" compatLnSpc="1">
              <a:prstTxWarp prst="textNoShape">
                <a:avLst/>
              </a:prstTxWarp>
              <a:noAutofit/>
            </a:bodyPr>
            <a:lstStyle/>
            <a:p>
              <a:pPr algn="ctr" defTabSz="844448" eaLnBrk="0" hangingPunct="0"/>
              <a:endParaRPr lang="de-DE" sz="1478" dirty="0">
                <a:latin typeface="DB Office" pitchFamily="34" charset="0"/>
              </a:endParaRPr>
            </a:p>
          </p:txBody>
        </p:sp>
        <p:sp>
          <p:nvSpPr>
            <p:cNvPr id="24" name="Zylinder 23"/>
            <p:cNvSpPr/>
            <p:nvPr/>
          </p:nvSpPr>
          <p:spPr bwMode="auto">
            <a:xfrm>
              <a:off x="1278109" y="2300289"/>
              <a:ext cx="792110" cy="418939"/>
            </a:xfrm>
            <a:prstGeom prst="can">
              <a:avLst/>
            </a:prstGeom>
            <a:solidFill>
              <a:schemeClr val="accent1"/>
            </a:solidFill>
            <a:ln w="9525" cap="flat" cmpd="sng" algn="ctr">
              <a:noFill/>
              <a:prstDash val="solid"/>
              <a:round/>
              <a:headEnd type="none" w="med" len="med"/>
              <a:tailEnd type="none" w="med" len="med"/>
            </a:ln>
            <a:effectLst/>
            <a:extLst/>
          </p:spPr>
          <p:txBody>
            <a:bodyPr vert="horz" wrap="square" lIns="66494" tIns="66494" rIns="66494" bIns="66494" numCol="1" rtlCol="0" anchor="ctr" anchorCtr="0" compatLnSpc="1">
              <a:prstTxWarp prst="textNoShape">
                <a:avLst/>
              </a:prstTxWarp>
              <a:noAutofit/>
            </a:bodyPr>
            <a:lstStyle/>
            <a:p>
              <a:pPr algn="ctr" defTabSz="844448" eaLnBrk="0" hangingPunct="0"/>
              <a:endParaRPr lang="de-DE" sz="1478" dirty="0" err="1">
                <a:latin typeface="DB Office" pitchFamily="34" charset="0"/>
              </a:endParaRPr>
            </a:p>
          </p:txBody>
        </p:sp>
      </p:grpSp>
      <p:cxnSp>
        <p:nvCxnSpPr>
          <p:cNvPr id="27" name="Gerade Verbindung 26"/>
          <p:cNvCxnSpPr/>
          <p:nvPr/>
        </p:nvCxnSpPr>
        <p:spPr bwMode="auto">
          <a:xfrm>
            <a:off x="870189" y="1590641"/>
            <a:ext cx="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4" name="Gerade Verbindung 1023"/>
          <p:cNvCxnSpPr>
            <a:stCxn id="136" idx="3"/>
            <a:endCxn id="21" idx="2"/>
          </p:cNvCxnSpPr>
          <p:nvPr/>
        </p:nvCxnSpPr>
        <p:spPr bwMode="auto">
          <a:xfrm flipV="1">
            <a:off x="914349" y="2136843"/>
            <a:ext cx="266011" cy="6964"/>
          </a:xfrm>
          <a:prstGeom prst="line">
            <a:avLst/>
          </a:prstGeom>
          <a:solidFill>
            <a:schemeClr val="accent1"/>
          </a:solidFill>
          <a:ln w="9525"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8" name="Gerade Verbindung 1027"/>
          <p:cNvCxnSpPr>
            <a:stCxn id="138" idx="3"/>
            <a:endCxn id="23" idx="2"/>
          </p:cNvCxnSpPr>
          <p:nvPr/>
        </p:nvCxnSpPr>
        <p:spPr bwMode="auto">
          <a:xfrm>
            <a:off x="924402" y="2729309"/>
            <a:ext cx="255958" cy="6058"/>
          </a:xfrm>
          <a:prstGeom prst="line">
            <a:avLst/>
          </a:prstGeom>
          <a:solidFill>
            <a:schemeClr val="accent1"/>
          </a:solidFill>
          <a:ln w="9525"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1" name="Gerade Verbindung 1030"/>
          <p:cNvCxnSpPr>
            <a:stCxn id="5" idx="2"/>
            <a:endCxn id="91" idx="3"/>
          </p:cNvCxnSpPr>
          <p:nvPr/>
        </p:nvCxnSpPr>
        <p:spPr bwMode="auto">
          <a:xfrm rot="10800000">
            <a:off x="876975" y="4938263"/>
            <a:ext cx="356301" cy="114452"/>
          </a:xfrm>
          <a:prstGeom prst="bentConnector3">
            <a:avLst>
              <a:gd name="adj1" fmla="val 18963"/>
            </a:avLst>
          </a:prstGeom>
          <a:solidFill>
            <a:schemeClr val="accent1"/>
          </a:solidFill>
          <a:ln w="9525"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5" name="Gerade Verbindung 1034"/>
          <p:cNvCxnSpPr>
            <a:stCxn id="94" idx="3"/>
            <a:endCxn id="5" idx="2"/>
          </p:cNvCxnSpPr>
          <p:nvPr/>
        </p:nvCxnSpPr>
        <p:spPr bwMode="auto">
          <a:xfrm flipV="1">
            <a:off x="876974" y="5052715"/>
            <a:ext cx="356301" cy="382968"/>
          </a:xfrm>
          <a:prstGeom prst="bentConnector3">
            <a:avLst>
              <a:gd name="adj1" fmla="val 81037"/>
            </a:avLst>
          </a:prstGeom>
          <a:solidFill>
            <a:schemeClr val="accent1"/>
          </a:solidFill>
          <a:ln w="9525"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Zylinder 49"/>
          <p:cNvSpPr/>
          <p:nvPr/>
        </p:nvSpPr>
        <p:spPr bwMode="auto">
          <a:xfrm>
            <a:off x="6035061" y="6074013"/>
            <a:ext cx="244083" cy="166234"/>
          </a:xfrm>
          <a:prstGeom prst="can">
            <a:avLst/>
          </a:prstGeom>
          <a:solidFill>
            <a:srgbClr val="00B0F0"/>
          </a:solidFill>
          <a:ln w="9525" cap="flat" cmpd="sng" algn="ctr">
            <a:noFill/>
            <a:prstDash val="solid"/>
            <a:round/>
            <a:headEnd type="none" w="med" len="med"/>
            <a:tailEnd type="none" w="med" len="med"/>
          </a:ln>
          <a:effectLst/>
          <a:extLst/>
        </p:spPr>
        <p:txBody>
          <a:bodyPr vert="horz" wrap="square" lIns="66494" tIns="66494" rIns="66494" bIns="66494" numCol="1" rtlCol="0" anchor="ctr" anchorCtr="0" compatLnSpc="1">
            <a:prstTxWarp prst="textNoShape">
              <a:avLst/>
            </a:prstTxWarp>
            <a:noAutofit/>
          </a:bodyPr>
          <a:lstStyle/>
          <a:p>
            <a:pPr algn="ctr" defTabSz="844448" eaLnBrk="0" hangingPunct="0"/>
            <a:endParaRPr lang="de-DE" sz="1478" dirty="0">
              <a:latin typeface="DB Office" pitchFamily="34" charset="0"/>
            </a:endParaRPr>
          </a:p>
        </p:txBody>
      </p:sp>
      <p:sp>
        <p:nvSpPr>
          <p:cNvPr id="51" name="Zylinder 50"/>
          <p:cNvSpPr/>
          <p:nvPr/>
        </p:nvSpPr>
        <p:spPr bwMode="auto">
          <a:xfrm>
            <a:off x="6035060" y="5882974"/>
            <a:ext cx="244083" cy="166234"/>
          </a:xfrm>
          <a:prstGeom prst="can">
            <a:avLst/>
          </a:prstGeom>
          <a:solidFill>
            <a:schemeClr val="accent1"/>
          </a:solidFill>
          <a:ln w="9525" cap="flat" cmpd="sng" algn="ctr">
            <a:noFill/>
            <a:prstDash val="solid"/>
            <a:round/>
            <a:headEnd type="none" w="med" len="med"/>
            <a:tailEnd type="none" w="med" len="med"/>
          </a:ln>
          <a:effectLst/>
          <a:extLst/>
        </p:spPr>
        <p:txBody>
          <a:bodyPr vert="horz" wrap="square" lIns="66494" tIns="66494" rIns="66494" bIns="66494" numCol="1" rtlCol="0" anchor="ctr" anchorCtr="0" compatLnSpc="1">
            <a:prstTxWarp prst="textNoShape">
              <a:avLst/>
            </a:prstTxWarp>
            <a:noAutofit/>
          </a:bodyPr>
          <a:lstStyle/>
          <a:p>
            <a:pPr algn="ctr" defTabSz="844448" eaLnBrk="0" hangingPunct="0"/>
            <a:endParaRPr lang="de-DE" sz="1478" dirty="0">
              <a:latin typeface="DB Office" pitchFamily="34" charset="0"/>
            </a:endParaRPr>
          </a:p>
        </p:txBody>
      </p:sp>
      <p:sp>
        <p:nvSpPr>
          <p:cNvPr id="52" name="ElementText1"/>
          <p:cNvSpPr txBox="1">
            <a:spLocks/>
          </p:cNvSpPr>
          <p:nvPr>
            <p:custDataLst>
              <p:tags r:id="rId4"/>
            </p:custDataLst>
          </p:nvPr>
        </p:nvSpPr>
        <p:spPr>
          <a:xfrm>
            <a:off x="6367574" y="5822101"/>
            <a:ext cx="2833332" cy="250062"/>
          </a:xfrm>
          <a:prstGeom prst="rect">
            <a:avLst/>
          </a:prstGeom>
        </p:spPr>
        <p:txBody>
          <a:bodyPr vert="horz" lIns="0" tIns="0" rIns="0" bIns="0" rtlCol="0">
            <a:noAutofit/>
          </a:bodyPr>
          <a:lstStyle>
            <a:defPPr>
              <a:defRPr lang="de-DE"/>
            </a:defPPr>
            <a:lvl1pPr indent="0">
              <a:spcBef>
                <a:spcPct val="20000"/>
              </a:spcBef>
              <a:buClr>
                <a:srgbClr val="FF0000"/>
              </a:buClr>
              <a:buSzPct val="85000"/>
              <a:buFont typeface="Wingdings" pitchFamily="2" charset="2"/>
              <a:buNone/>
              <a:defRPr sz="1400" b="0">
                <a:solidFill>
                  <a:srgbClr val="000000"/>
                </a:solidFill>
                <a:latin typeface="DB Office"/>
              </a:defRPr>
            </a:lvl1pPr>
            <a:lvl2pPr marL="177800" lvl="1" indent="-177800">
              <a:spcBef>
                <a:spcPts val="600"/>
              </a:spcBef>
              <a:buClr>
                <a:srgbClr val="FF0000"/>
              </a:buClr>
              <a:buSzPct val="85000"/>
              <a:buFont typeface="Wingdings" pitchFamily="2" charset="2"/>
              <a:buChar char="n"/>
              <a:defRPr sz="1400">
                <a:solidFill>
                  <a:srgbClr val="000000"/>
                </a:solidFill>
                <a:latin typeface="DB Office"/>
              </a:defRPr>
            </a:lvl2pPr>
            <a:lvl3pPr marL="355600" lvl="2" indent="-177800">
              <a:spcBef>
                <a:spcPts val="300"/>
              </a:spcBef>
              <a:buClr>
                <a:srgbClr val="FF0000"/>
              </a:buClr>
              <a:buFont typeface="Symbol" pitchFamily="18" charset="2"/>
              <a:buChar char="-"/>
              <a:tabLst/>
              <a:defRPr sz="1400" baseline="0">
                <a:solidFill>
                  <a:srgbClr val="000000"/>
                </a:solidFill>
                <a:latin typeface="DB Office"/>
              </a:defRPr>
            </a:lvl3pPr>
            <a:lvl4pPr marL="533400" lvl="3" indent="-177800">
              <a:spcBef>
                <a:spcPts val="300"/>
              </a:spcBef>
              <a:buClr>
                <a:srgbClr val="FF0000"/>
              </a:buClr>
              <a:buSzPct val="100000"/>
              <a:buFont typeface="Wingdings" pitchFamily="2" charset="2"/>
              <a:buChar char="§"/>
              <a:defRPr sz="1400">
                <a:solidFill>
                  <a:srgbClr val="000000"/>
                </a:solidFill>
                <a:latin typeface="DB Office"/>
              </a:defRPr>
            </a:lvl4pPr>
            <a:lvl5pPr marL="723900" indent="-190500">
              <a:spcBef>
                <a:spcPts val="300"/>
              </a:spcBef>
              <a:buClr>
                <a:srgbClr val="FF0000"/>
              </a:buClr>
              <a:buSzPct val="100000"/>
              <a:buFont typeface="Wingdings" pitchFamily="2" charset="2"/>
              <a:buChar char=""/>
              <a:defRPr sz="1400" baseline="0">
                <a:latin typeface="DB Office" pitchFamily="34" charset="0"/>
              </a:defRPr>
            </a:lvl5pPr>
            <a:lvl6pPr marL="901700" indent="-177800">
              <a:spcBef>
                <a:spcPct val="20000"/>
              </a:spcBef>
              <a:buClr>
                <a:srgbClr val="FF0000"/>
              </a:buClr>
              <a:buFont typeface="Wingdings" pitchFamily="2" charset="2"/>
              <a:buChar char="§"/>
              <a:defRPr sz="1400">
                <a:latin typeface="DB Office" pitchFamily="34" charset="0"/>
              </a:defRPr>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lvl="1" indent="0">
              <a:buNone/>
            </a:pPr>
            <a:r>
              <a:rPr lang="de-DE" sz="1293" dirty="0"/>
              <a:t>RSRD </a:t>
            </a:r>
            <a:r>
              <a:rPr lang="de-DE" sz="1293" dirty="0" err="1"/>
              <a:t>with</a:t>
            </a:r>
            <a:r>
              <a:rPr lang="de-DE" sz="1293" dirty="0"/>
              <a:t> min. TAF TSI Data</a:t>
            </a:r>
          </a:p>
        </p:txBody>
      </p:sp>
      <p:sp>
        <p:nvSpPr>
          <p:cNvPr id="62" name="Pfeil nach links 61"/>
          <p:cNvSpPr/>
          <p:nvPr/>
        </p:nvSpPr>
        <p:spPr bwMode="auto">
          <a:xfrm>
            <a:off x="5669780" y="1791156"/>
            <a:ext cx="3490909" cy="3474875"/>
          </a:xfrm>
          <a:prstGeom prst="leftArrow">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117" tIns="43221" rIns="83117" bIns="43221" numCol="1" rtlCol="0" anchor="ctr" anchorCtr="0" compatLnSpc="1">
            <a:prstTxWarp prst="textNoShape">
              <a:avLst/>
            </a:prstTxWarp>
            <a:spAutoFit/>
          </a:bodyPr>
          <a:lstStyle/>
          <a:p>
            <a:pPr algn="ctr" defTabSz="844448" eaLnBrk="0" hangingPunct="0"/>
            <a:r>
              <a:rPr lang="de-DE" dirty="0">
                <a:solidFill>
                  <a:schemeClr val="bg1"/>
                </a:solidFill>
              </a:rPr>
              <a:t>Operational </a:t>
            </a:r>
            <a:r>
              <a:rPr lang="de-DE" dirty="0" err="1">
                <a:solidFill>
                  <a:schemeClr val="bg1"/>
                </a:solidFill>
              </a:rPr>
              <a:t>data</a:t>
            </a:r>
            <a:br>
              <a:rPr lang="de-DE" dirty="0">
                <a:solidFill>
                  <a:schemeClr val="bg1"/>
                </a:solidFill>
              </a:rPr>
            </a:br>
            <a:r>
              <a:rPr lang="de-DE" dirty="0">
                <a:solidFill>
                  <a:schemeClr val="bg1"/>
                </a:solidFill>
              </a:rPr>
              <a:t>e.g. </a:t>
            </a:r>
            <a:r>
              <a:rPr lang="de-DE" dirty="0" err="1">
                <a:solidFill>
                  <a:schemeClr val="bg1"/>
                </a:solidFill>
              </a:rPr>
              <a:t>mileage</a:t>
            </a:r>
            <a:r>
              <a:rPr lang="de-DE" dirty="0">
                <a:solidFill>
                  <a:schemeClr val="bg1"/>
                </a:solidFill>
              </a:rPr>
              <a:t>, </a:t>
            </a:r>
            <a:r>
              <a:rPr lang="de-DE" dirty="0" err="1">
                <a:solidFill>
                  <a:schemeClr val="bg1"/>
                </a:solidFill>
              </a:rPr>
              <a:t>damage</a:t>
            </a:r>
            <a:r>
              <a:rPr lang="de-DE" dirty="0">
                <a:solidFill>
                  <a:schemeClr val="bg1"/>
                </a:solidFill>
              </a:rPr>
              <a:t> </a:t>
            </a:r>
            <a:r>
              <a:rPr lang="de-DE" dirty="0" err="1">
                <a:solidFill>
                  <a:schemeClr val="bg1"/>
                </a:solidFill>
              </a:rPr>
              <a:t>report</a:t>
            </a:r>
            <a:r>
              <a:rPr lang="de-DE" dirty="0">
                <a:solidFill>
                  <a:schemeClr val="bg1"/>
                </a:solidFill>
              </a:rPr>
              <a:t> (Annex 4) &amp; operational </a:t>
            </a:r>
          </a:p>
          <a:p>
            <a:pPr algn="ctr" defTabSz="844448" eaLnBrk="0" hangingPunct="0"/>
            <a:r>
              <a:rPr lang="en-US" dirty="0">
                <a:solidFill>
                  <a:schemeClr val="bg1"/>
                </a:solidFill>
              </a:rPr>
              <a:t>restrictions</a:t>
            </a:r>
            <a:r>
              <a:rPr lang="de-DE" dirty="0">
                <a:solidFill>
                  <a:schemeClr val="bg1"/>
                </a:solidFill>
              </a:rPr>
              <a:t> </a:t>
            </a:r>
            <a:r>
              <a:rPr lang="en-US" dirty="0">
                <a:solidFill>
                  <a:schemeClr val="bg1"/>
                </a:solidFill>
              </a:rPr>
              <a:t>discovered</a:t>
            </a:r>
            <a:r>
              <a:rPr lang="de-DE" dirty="0">
                <a:solidFill>
                  <a:schemeClr val="bg1"/>
                </a:solidFill>
              </a:rPr>
              <a:t> </a:t>
            </a:r>
            <a:r>
              <a:rPr lang="de-DE" dirty="0" err="1">
                <a:solidFill>
                  <a:schemeClr val="bg1"/>
                </a:solidFill>
              </a:rPr>
              <a:t>by</a:t>
            </a:r>
            <a:r>
              <a:rPr lang="de-DE" dirty="0">
                <a:solidFill>
                  <a:schemeClr val="bg1"/>
                </a:solidFill>
              </a:rPr>
              <a:t> </a:t>
            </a:r>
            <a:r>
              <a:rPr lang="de-DE" dirty="0" err="1">
                <a:solidFill>
                  <a:schemeClr val="bg1"/>
                </a:solidFill>
              </a:rPr>
              <a:t>the</a:t>
            </a:r>
            <a:r>
              <a:rPr lang="de-DE" dirty="0">
                <a:solidFill>
                  <a:schemeClr val="bg1"/>
                </a:solidFill>
              </a:rPr>
              <a:t> RU)</a:t>
            </a:r>
            <a:endParaRPr lang="de-DE" sz="1478" dirty="0">
              <a:solidFill>
                <a:schemeClr val="bg1"/>
              </a:solidFill>
              <a:latin typeface="DB Office" pitchFamily="34" charset="0"/>
            </a:endParaRPr>
          </a:p>
        </p:txBody>
      </p:sp>
      <p:sp>
        <p:nvSpPr>
          <p:cNvPr id="63" name="Pfeil nach rechts 62"/>
          <p:cNvSpPr/>
          <p:nvPr/>
        </p:nvSpPr>
        <p:spPr bwMode="auto">
          <a:xfrm>
            <a:off x="-16689" y="2390631"/>
            <a:ext cx="3494234" cy="2275922"/>
          </a:xfrm>
          <a:prstGeom prst="rightArrow">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117" tIns="43221" rIns="83117" bIns="43221" numCol="1" rtlCol="0" anchor="ctr" anchorCtr="0" compatLnSpc="1">
            <a:prstTxWarp prst="textNoShape">
              <a:avLst/>
            </a:prstTxWarp>
            <a:spAutoFit/>
          </a:bodyPr>
          <a:lstStyle/>
          <a:p>
            <a:pPr algn="ctr" defTabSz="844448" eaLnBrk="0" hangingPunct="0"/>
            <a:r>
              <a:rPr lang="en-US" sz="1478" dirty="0">
                <a:solidFill>
                  <a:schemeClr val="bg1"/>
                </a:solidFill>
              </a:rPr>
              <a:t>technical data &amp; </a:t>
            </a:r>
            <a:r>
              <a:rPr lang="en-US" dirty="0">
                <a:solidFill>
                  <a:schemeClr val="bg1"/>
                </a:solidFill>
              </a:rPr>
              <a:t>temporary</a:t>
            </a:r>
            <a:r>
              <a:rPr lang="en-US" sz="1478" dirty="0">
                <a:solidFill>
                  <a:schemeClr val="bg1"/>
                </a:solidFill>
              </a:rPr>
              <a:t> operational restrictions</a:t>
            </a:r>
          </a:p>
          <a:p>
            <a:pPr algn="ctr" defTabSz="844448" eaLnBrk="0" hangingPunct="0"/>
            <a:r>
              <a:rPr lang="en-US" dirty="0">
                <a:solidFill>
                  <a:schemeClr val="bg1"/>
                </a:solidFill>
              </a:rPr>
              <a:t>from RU or ECM</a:t>
            </a:r>
            <a:br>
              <a:rPr lang="en-US" sz="1478" dirty="0">
                <a:solidFill>
                  <a:schemeClr val="bg1"/>
                </a:solidFill>
              </a:rPr>
            </a:br>
            <a:r>
              <a:rPr lang="en-US" sz="1478" dirty="0">
                <a:solidFill>
                  <a:schemeClr val="bg1"/>
                </a:solidFill>
              </a:rPr>
              <a:t>(e.g. </a:t>
            </a:r>
            <a:r>
              <a:rPr lang="en-US" dirty="0">
                <a:solidFill>
                  <a:schemeClr val="bg1"/>
                </a:solidFill>
              </a:rPr>
              <a:t>temporary speed limit)</a:t>
            </a:r>
            <a:endParaRPr lang="en-US" sz="1478" dirty="0">
              <a:solidFill>
                <a:schemeClr val="bg1"/>
              </a:solidFill>
            </a:endParaRPr>
          </a:p>
        </p:txBody>
      </p:sp>
      <p:sp>
        <p:nvSpPr>
          <p:cNvPr id="67" name="ElementText1"/>
          <p:cNvSpPr txBox="1">
            <a:spLocks/>
          </p:cNvSpPr>
          <p:nvPr>
            <p:custDataLst>
              <p:tags r:id="rId5"/>
            </p:custDataLst>
          </p:nvPr>
        </p:nvSpPr>
        <p:spPr>
          <a:xfrm>
            <a:off x="6367574" y="6053815"/>
            <a:ext cx="2840044" cy="221109"/>
          </a:xfrm>
          <a:prstGeom prst="rect">
            <a:avLst/>
          </a:prstGeom>
        </p:spPr>
        <p:txBody>
          <a:bodyPr vert="horz" lIns="0" tIns="0" rIns="0" bIns="0" rtlCol="0">
            <a:noAutofit/>
          </a:bodyPr>
          <a:lstStyle>
            <a:defPPr>
              <a:defRPr lang="de-DE"/>
            </a:defPPr>
            <a:lvl1pPr indent="0">
              <a:spcBef>
                <a:spcPct val="20000"/>
              </a:spcBef>
              <a:buClr>
                <a:srgbClr val="FF0000"/>
              </a:buClr>
              <a:buSzPct val="85000"/>
              <a:buFont typeface="Wingdings" pitchFamily="2" charset="2"/>
              <a:buNone/>
              <a:defRPr sz="1400" b="0">
                <a:solidFill>
                  <a:srgbClr val="000000"/>
                </a:solidFill>
                <a:latin typeface="DB Office"/>
              </a:defRPr>
            </a:lvl1pPr>
            <a:lvl2pPr marL="177800" lvl="1" indent="-177800">
              <a:spcBef>
                <a:spcPts val="600"/>
              </a:spcBef>
              <a:buClr>
                <a:srgbClr val="FF0000"/>
              </a:buClr>
              <a:buSzPct val="85000"/>
              <a:buFont typeface="Wingdings" pitchFamily="2" charset="2"/>
              <a:buChar char="n"/>
              <a:defRPr sz="1400">
                <a:solidFill>
                  <a:srgbClr val="000000"/>
                </a:solidFill>
                <a:latin typeface="DB Office"/>
              </a:defRPr>
            </a:lvl2pPr>
            <a:lvl3pPr marL="355600" lvl="2" indent="-177800">
              <a:spcBef>
                <a:spcPts val="300"/>
              </a:spcBef>
              <a:buClr>
                <a:srgbClr val="FF0000"/>
              </a:buClr>
              <a:buFont typeface="Symbol" pitchFamily="18" charset="2"/>
              <a:buChar char="-"/>
              <a:tabLst/>
              <a:defRPr sz="1400" baseline="0">
                <a:solidFill>
                  <a:srgbClr val="000000"/>
                </a:solidFill>
                <a:latin typeface="DB Office"/>
              </a:defRPr>
            </a:lvl3pPr>
            <a:lvl4pPr marL="533400" lvl="3" indent="-177800">
              <a:spcBef>
                <a:spcPts val="300"/>
              </a:spcBef>
              <a:buClr>
                <a:srgbClr val="FF0000"/>
              </a:buClr>
              <a:buSzPct val="100000"/>
              <a:buFont typeface="Wingdings" pitchFamily="2" charset="2"/>
              <a:buChar char="§"/>
              <a:defRPr sz="1400">
                <a:solidFill>
                  <a:srgbClr val="000000"/>
                </a:solidFill>
                <a:latin typeface="DB Office"/>
              </a:defRPr>
            </a:lvl4pPr>
            <a:lvl5pPr marL="723900" indent="-190500">
              <a:spcBef>
                <a:spcPts val="300"/>
              </a:spcBef>
              <a:buClr>
                <a:srgbClr val="FF0000"/>
              </a:buClr>
              <a:buSzPct val="100000"/>
              <a:buFont typeface="Wingdings" pitchFamily="2" charset="2"/>
              <a:buChar char=""/>
              <a:defRPr sz="1400" baseline="0">
                <a:latin typeface="DB Office" pitchFamily="34" charset="0"/>
              </a:defRPr>
            </a:lvl5pPr>
            <a:lvl6pPr marL="901700" indent="-177800">
              <a:spcBef>
                <a:spcPct val="20000"/>
              </a:spcBef>
              <a:buClr>
                <a:srgbClr val="FF0000"/>
              </a:buClr>
              <a:buFont typeface="Wingdings" pitchFamily="2" charset="2"/>
              <a:buChar char="§"/>
              <a:defRPr sz="1400">
                <a:latin typeface="DB Office" pitchFamily="34" charset="0"/>
              </a:defRPr>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lvl="1" indent="0">
              <a:buNone/>
            </a:pPr>
            <a:r>
              <a:rPr lang="de-DE" sz="1293" dirty="0"/>
              <a:t>Operational Data (e.g. </a:t>
            </a:r>
            <a:r>
              <a:rPr lang="de-DE" sz="1293" dirty="0" err="1"/>
              <a:t>damage</a:t>
            </a:r>
            <a:r>
              <a:rPr lang="de-DE" sz="1293" dirty="0"/>
              <a:t> </a:t>
            </a:r>
            <a:r>
              <a:rPr lang="de-DE" sz="1293" dirty="0" err="1"/>
              <a:t>code</a:t>
            </a:r>
            <a:r>
              <a:rPr lang="de-DE" sz="1293" dirty="0"/>
              <a:t>)</a:t>
            </a:r>
          </a:p>
        </p:txBody>
      </p:sp>
      <p:grpSp>
        <p:nvGrpSpPr>
          <p:cNvPr id="1044" name="Gruppieren 1043"/>
          <p:cNvGrpSpPr/>
          <p:nvPr/>
        </p:nvGrpSpPr>
        <p:grpSpPr>
          <a:xfrm>
            <a:off x="5902055" y="4836454"/>
            <a:ext cx="766239" cy="526469"/>
            <a:chOff x="5983944" y="5188374"/>
            <a:chExt cx="829693" cy="570067"/>
          </a:xfrm>
        </p:grpSpPr>
        <p:sp>
          <p:nvSpPr>
            <p:cNvPr id="68" name="Zylinder 67"/>
            <p:cNvSpPr/>
            <p:nvPr/>
          </p:nvSpPr>
          <p:spPr bwMode="auto">
            <a:xfrm>
              <a:off x="5983944" y="5188374"/>
              <a:ext cx="829693" cy="570067"/>
            </a:xfrm>
            <a:prstGeom prst="can">
              <a:avLst/>
            </a:prstGeom>
            <a:solidFill>
              <a:srgbClr val="962832"/>
            </a:solidFill>
            <a:ln w="9525" cap="flat" cmpd="sng" algn="ctr">
              <a:noFill/>
              <a:prstDash val="solid"/>
              <a:round/>
              <a:headEnd type="none" w="med" len="med"/>
              <a:tailEnd type="none" w="med" len="med"/>
            </a:ln>
            <a:effectLst/>
            <a:extLst/>
          </p:spPr>
          <p:txBody>
            <a:bodyPr vert="horz" wrap="square" lIns="66494" tIns="66494" rIns="66494" bIns="66494" numCol="1" rtlCol="0" anchor="ctr" anchorCtr="0" compatLnSpc="1">
              <a:prstTxWarp prst="textNoShape">
                <a:avLst/>
              </a:prstTxWarp>
              <a:noAutofit/>
            </a:bodyPr>
            <a:lstStyle/>
            <a:p>
              <a:pPr algn="ctr" defTabSz="844448" eaLnBrk="0" hangingPunct="0"/>
              <a:endParaRPr lang="de-DE" sz="1478" dirty="0">
                <a:latin typeface="DB Office" pitchFamily="34" charset="0"/>
              </a:endParaRPr>
            </a:p>
          </p:txBody>
        </p:sp>
        <p:pic>
          <p:nvPicPr>
            <p:cNvPr id="69" name="Picture 5" descr="http://www.raildata.coop/images/raildata_tuned_170.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21084" r="20481"/>
            <a:stretch/>
          </p:blipFill>
          <p:spPr bwMode="auto">
            <a:xfrm>
              <a:off x="6125143" y="5368543"/>
              <a:ext cx="557025" cy="344693"/>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046" name="Gerade Verbindung 1045"/>
          <p:cNvCxnSpPr>
            <a:stCxn id="117" idx="1"/>
            <a:endCxn id="68" idx="4"/>
          </p:cNvCxnSpPr>
          <p:nvPr/>
        </p:nvCxnSpPr>
        <p:spPr bwMode="auto">
          <a:xfrm rot="10800000" flipV="1">
            <a:off x="6668295" y="4622794"/>
            <a:ext cx="847551" cy="476894"/>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8" name="Gerade Verbindung 1047"/>
          <p:cNvCxnSpPr>
            <a:stCxn id="120" idx="1"/>
            <a:endCxn id="68" idx="4"/>
          </p:cNvCxnSpPr>
          <p:nvPr/>
        </p:nvCxnSpPr>
        <p:spPr bwMode="auto">
          <a:xfrm flipH="1">
            <a:off x="6668294" y="5099688"/>
            <a:ext cx="847551" cy="1"/>
          </a:xfrm>
          <a:prstGeom prst="line">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2" name="Gerade Verbindung 1051"/>
          <p:cNvCxnSpPr>
            <a:stCxn id="68" idx="2"/>
          </p:cNvCxnSpPr>
          <p:nvPr/>
        </p:nvCxnSpPr>
        <p:spPr bwMode="auto">
          <a:xfrm rot="10800000">
            <a:off x="4820952" y="4426541"/>
            <a:ext cx="1081103" cy="673147"/>
          </a:xfrm>
          <a:prstGeom prst="bentConnector3">
            <a:avLst>
              <a:gd name="adj1" fmla="val 102074"/>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31"/>
          <p:cNvCxnSpPr>
            <a:endCxn id="109" idx="1"/>
          </p:cNvCxnSpPr>
          <p:nvPr/>
        </p:nvCxnSpPr>
        <p:spPr bwMode="auto">
          <a:xfrm flipV="1">
            <a:off x="4820952" y="1808619"/>
            <a:ext cx="2694893" cy="827320"/>
          </a:xfrm>
          <a:prstGeom prst="bentConnector3">
            <a:avLst>
              <a:gd name="adj1" fmla="val 758"/>
            </a:avLst>
          </a:prstGeom>
          <a:solidFill>
            <a:schemeClr val="accent1"/>
          </a:solidFill>
          <a:ln w="9525"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 Verbindung 33"/>
          <p:cNvCxnSpPr>
            <a:endCxn id="114" idx="1"/>
          </p:cNvCxnSpPr>
          <p:nvPr/>
        </p:nvCxnSpPr>
        <p:spPr bwMode="auto">
          <a:xfrm flipV="1">
            <a:off x="4820952" y="2202460"/>
            <a:ext cx="2694893" cy="433479"/>
          </a:xfrm>
          <a:prstGeom prst="bentConnector3">
            <a:avLst>
              <a:gd name="adj1" fmla="val 385"/>
            </a:avLst>
          </a:prstGeom>
          <a:solidFill>
            <a:schemeClr val="accent1"/>
          </a:solidFill>
          <a:ln w="9525"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Gerade Verbindung 36"/>
          <p:cNvCxnSpPr/>
          <p:nvPr/>
        </p:nvCxnSpPr>
        <p:spPr bwMode="auto">
          <a:xfrm rot="10800000" flipV="1">
            <a:off x="2377410" y="4493043"/>
            <a:ext cx="1978023" cy="603483"/>
          </a:xfrm>
          <a:prstGeom prst="bentConnector3">
            <a:avLst>
              <a:gd name="adj1" fmla="val 192"/>
            </a:avLst>
          </a:prstGeom>
          <a:solidFill>
            <a:schemeClr val="accent1"/>
          </a:solidFill>
          <a:ln w="9525"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Gerade Verbindung 38"/>
          <p:cNvCxnSpPr>
            <a:endCxn id="24" idx="4"/>
          </p:cNvCxnSpPr>
          <p:nvPr/>
        </p:nvCxnSpPr>
        <p:spPr bwMode="auto">
          <a:xfrm rot="10800000">
            <a:off x="1911890" y="2491903"/>
            <a:ext cx="2443542" cy="193450"/>
          </a:xfrm>
          <a:prstGeom prst="bentConnector3">
            <a:avLst>
              <a:gd name="adj1" fmla="val 1041"/>
            </a:avLst>
          </a:prstGeom>
          <a:solidFill>
            <a:schemeClr val="accent1"/>
          </a:solidFill>
          <a:ln w="9525"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40"/>
          <p:cNvCxnSpPr>
            <a:endCxn id="22" idx="4"/>
          </p:cNvCxnSpPr>
          <p:nvPr/>
        </p:nvCxnSpPr>
        <p:spPr bwMode="auto">
          <a:xfrm rot="10800000">
            <a:off x="1911890" y="1893379"/>
            <a:ext cx="2443542" cy="803328"/>
          </a:xfrm>
          <a:prstGeom prst="bentConnector3">
            <a:avLst>
              <a:gd name="adj1" fmla="val 218"/>
            </a:avLst>
          </a:prstGeom>
          <a:solidFill>
            <a:schemeClr val="accent1"/>
          </a:solidFill>
          <a:ln w="9525"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1" name="Zylinder 100"/>
          <p:cNvSpPr/>
          <p:nvPr/>
        </p:nvSpPr>
        <p:spPr bwMode="auto">
          <a:xfrm>
            <a:off x="6035060" y="6273521"/>
            <a:ext cx="244083" cy="166234"/>
          </a:xfrm>
          <a:prstGeom prst="can">
            <a:avLst/>
          </a:prstGeom>
          <a:solidFill>
            <a:srgbClr val="962832"/>
          </a:solidFill>
          <a:ln w="9525" cap="flat" cmpd="sng" algn="ctr">
            <a:noFill/>
            <a:prstDash val="solid"/>
            <a:round/>
            <a:headEnd type="none" w="med" len="med"/>
            <a:tailEnd type="none" w="med" len="med"/>
          </a:ln>
          <a:effectLst/>
          <a:extLst/>
        </p:spPr>
        <p:txBody>
          <a:bodyPr vert="horz" wrap="square" lIns="66494" tIns="66494" rIns="66494" bIns="66494" numCol="1" rtlCol="0" anchor="ctr" anchorCtr="0" compatLnSpc="1">
            <a:prstTxWarp prst="textNoShape">
              <a:avLst/>
            </a:prstTxWarp>
            <a:noAutofit/>
          </a:bodyPr>
          <a:lstStyle/>
          <a:p>
            <a:pPr algn="ctr" defTabSz="844448" eaLnBrk="0" hangingPunct="0"/>
            <a:endParaRPr lang="de-DE" sz="1478" dirty="0">
              <a:latin typeface="DB Office" pitchFamily="34" charset="0"/>
            </a:endParaRPr>
          </a:p>
        </p:txBody>
      </p:sp>
      <p:sp>
        <p:nvSpPr>
          <p:cNvPr id="102" name="ElementText1"/>
          <p:cNvSpPr txBox="1">
            <a:spLocks/>
          </p:cNvSpPr>
          <p:nvPr>
            <p:custDataLst>
              <p:tags r:id="rId6"/>
            </p:custDataLst>
          </p:nvPr>
        </p:nvSpPr>
        <p:spPr>
          <a:xfrm>
            <a:off x="6367575" y="6251920"/>
            <a:ext cx="2859618" cy="221109"/>
          </a:xfrm>
          <a:prstGeom prst="rect">
            <a:avLst/>
          </a:prstGeom>
        </p:spPr>
        <p:txBody>
          <a:bodyPr vert="horz" lIns="0" tIns="0" rIns="0" bIns="0" rtlCol="0">
            <a:noAutofit/>
          </a:bodyPr>
          <a:lstStyle>
            <a:defPPr>
              <a:defRPr lang="de-DE"/>
            </a:defPPr>
            <a:lvl1pPr indent="0">
              <a:spcBef>
                <a:spcPct val="20000"/>
              </a:spcBef>
              <a:buClr>
                <a:srgbClr val="FF0000"/>
              </a:buClr>
              <a:buSzPct val="85000"/>
              <a:buFont typeface="Wingdings" pitchFamily="2" charset="2"/>
              <a:buNone/>
              <a:defRPr sz="1400" b="0">
                <a:solidFill>
                  <a:srgbClr val="000000"/>
                </a:solidFill>
                <a:latin typeface="DB Office"/>
              </a:defRPr>
            </a:lvl1pPr>
            <a:lvl2pPr marL="177800" lvl="1" indent="-177800">
              <a:spcBef>
                <a:spcPts val="600"/>
              </a:spcBef>
              <a:buClr>
                <a:srgbClr val="FF0000"/>
              </a:buClr>
              <a:buSzPct val="85000"/>
              <a:buFont typeface="Wingdings" pitchFamily="2" charset="2"/>
              <a:buChar char="n"/>
              <a:defRPr sz="1400">
                <a:solidFill>
                  <a:srgbClr val="000000"/>
                </a:solidFill>
                <a:latin typeface="DB Office"/>
              </a:defRPr>
            </a:lvl2pPr>
            <a:lvl3pPr marL="355600" lvl="2" indent="-177800">
              <a:spcBef>
                <a:spcPts val="300"/>
              </a:spcBef>
              <a:buClr>
                <a:srgbClr val="FF0000"/>
              </a:buClr>
              <a:buFont typeface="Symbol" pitchFamily="18" charset="2"/>
              <a:buChar char="-"/>
              <a:tabLst/>
              <a:defRPr sz="1400" baseline="0">
                <a:solidFill>
                  <a:srgbClr val="000000"/>
                </a:solidFill>
                <a:latin typeface="DB Office"/>
              </a:defRPr>
            </a:lvl3pPr>
            <a:lvl4pPr marL="533400" lvl="3" indent="-177800">
              <a:spcBef>
                <a:spcPts val="300"/>
              </a:spcBef>
              <a:buClr>
                <a:srgbClr val="FF0000"/>
              </a:buClr>
              <a:buSzPct val="100000"/>
              <a:buFont typeface="Wingdings" pitchFamily="2" charset="2"/>
              <a:buChar char="§"/>
              <a:defRPr sz="1400">
                <a:solidFill>
                  <a:srgbClr val="000000"/>
                </a:solidFill>
                <a:latin typeface="DB Office"/>
              </a:defRPr>
            </a:lvl4pPr>
            <a:lvl5pPr marL="723900" indent="-190500">
              <a:spcBef>
                <a:spcPts val="300"/>
              </a:spcBef>
              <a:buClr>
                <a:srgbClr val="FF0000"/>
              </a:buClr>
              <a:buSzPct val="100000"/>
              <a:buFont typeface="Wingdings" pitchFamily="2" charset="2"/>
              <a:buChar char=""/>
              <a:defRPr sz="1400" baseline="0">
                <a:latin typeface="DB Office" pitchFamily="34" charset="0"/>
              </a:defRPr>
            </a:lvl5pPr>
            <a:lvl6pPr marL="901700" indent="-177800">
              <a:spcBef>
                <a:spcPct val="20000"/>
              </a:spcBef>
              <a:buClr>
                <a:srgbClr val="FF0000"/>
              </a:buClr>
              <a:buFont typeface="Wingdings" pitchFamily="2" charset="2"/>
              <a:buChar char="§"/>
              <a:defRPr sz="1400">
                <a:latin typeface="DB Office" pitchFamily="34" charset="0"/>
              </a:defRPr>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lvl="1" indent="0">
              <a:buNone/>
            </a:pPr>
            <a:r>
              <a:rPr lang="de-DE" sz="1293" dirty="0" err="1"/>
              <a:t>Mileage</a:t>
            </a:r>
            <a:r>
              <a:rPr lang="de-DE" sz="1293" dirty="0"/>
              <a:t> </a:t>
            </a:r>
            <a:r>
              <a:rPr lang="de-DE" sz="1293" dirty="0" err="1"/>
              <a:t>for</a:t>
            </a:r>
            <a:r>
              <a:rPr lang="de-DE" sz="1293" dirty="0"/>
              <a:t> </a:t>
            </a:r>
            <a:r>
              <a:rPr lang="de-DE" sz="1293" dirty="0" err="1"/>
              <a:t>RailData</a:t>
            </a:r>
            <a:r>
              <a:rPr lang="de-DE" sz="1293" dirty="0"/>
              <a:t> </a:t>
            </a:r>
            <a:r>
              <a:rPr lang="de-DE" sz="1293" dirty="0" err="1"/>
              <a:t>members</a:t>
            </a:r>
            <a:endParaRPr lang="de-DE" sz="1293" dirty="0"/>
          </a:p>
        </p:txBody>
      </p:sp>
      <p:sp>
        <p:nvSpPr>
          <p:cNvPr id="104" name="ElementText1"/>
          <p:cNvSpPr txBox="1">
            <a:spLocks/>
          </p:cNvSpPr>
          <p:nvPr>
            <p:custDataLst>
              <p:tags r:id="rId7"/>
            </p:custDataLst>
          </p:nvPr>
        </p:nvSpPr>
        <p:spPr>
          <a:xfrm>
            <a:off x="3826363" y="5805264"/>
            <a:ext cx="636931" cy="250062"/>
          </a:xfrm>
          <a:prstGeom prst="rect">
            <a:avLst/>
          </a:prstGeom>
        </p:spPr>
        <p:txBody>
          <a:bodyPr vert="horz" lIns="0" tIns="0" rIns="0" bIns="0" rtlCol="0">
            <a:noAutofit/>
          </a:bodyPr>
          <a:lstStyle>
            <a:defPPr>
              <a:defRPr lang="de-DE"/>
            </a:defPPr>
            <a:lvl1pPr indent="0">
              <a:spcBef>
                <a:spcPct val="20000"/>
              </a:spcBef>
              <a:buClr>
                <a:srgbClr val="FF0000"/>
              </a:buClr>
              <a:buSzPct val="85000"/>
              <a:buFont typeface="Wingdings" pitchFamily="2" charset="2"/>
              <a:buNone/>
              <a:defRPr sz="1400" b="0">
                <a:solidFill>
                  <a:srgbClr val="000000"/>
                </a:solidFill>
                <a:latin typeface="DB Office"/>
              </a:defRPr>
            </a:lvl1pPr>
            <a:lvl2pPr marL="177800" lvl="1" indent="-177800">
              <a:spcBef>
                <a:spcPts val="600"/>
              </a:spcBef>
              <a:buClr>
                <a:srgbClr val="FF0000"/>
              </a:buClr>
              <a:buSzPct val="85000"/>
              <a:buFont typeface="Wingdings" pitchFamily="2" charset="2"/>
              <a:buChar char="n"/>
              <a:defRPr sz="1400">
                <a:solidFill>
                  <a:srgbClr val="000000"/>
                </a:solidFill>
                <a:latin typeface="DB Office"/>
              </a:defRPr>
            </a:lvl2pPr>
            <a:lvl3pPr marL="355600" lvl="2" indent="-177800">
              <a:spcBef>
                <a:spcPts val="300"/>
              </a:spcBef>
              <a:buClr>
                <a:srgbClr val="FF0000"/>
              </a:buClr>
              <a:buFont typeface="Symbol" pitchFamily="18" charset="2"/>
              <a:buChar char="-"/>
              <a:tabLst/>
              <a:defRPr sz="1400" baseline="0">
                <a:solidFill>
                  <a:srgbClr val="000000"/>
                </a:solidFill>
                <a:latin typeface="DB Office"/>
              </a:defRPr>
            </a:lvl3pPr>
            <a:lvl4pPr marL="533400" lvl="3" indent="-177800">
              <a:spcBef>
                <a:spcPts val="300"/>
              </a:spcBef>
              <a:buClr>
                <a:srgbClr val="FF0000"/>
              </a:buClr>
              <a:buSzPct val="100000"/>
              <a:buFont typeface="Wingdings" pitchFamily="2" charset="2"/>
              <a:buChar char="§"/>
              <a:defRPr sz="1400">
                <a:solidFill>
                  <a:srgbClr val="000000"/>
                </a:solidFill>
                <a:latin typeface="DB Office"/>
              </a:defRPr>
            </a:lvl4pPr>
            <a:lvl5pPr marL="723900" indent="-190500">
              <a:spcBef>
                <a:spcPts val="300"/>
              </a:spcBef>
              <a:buClr>
                <a:srgbClr val="FF0000"/>
              </a:buClr>
              <a:buSzPct val="100000"/>
              <a:buFont typeface="Wingdings" pitchFamily="2" charset="2"/>
              <a:buChar char=""/>
              <a:defRPr sz="1400" baseline="0">
                <a:latin typeface="DB Office" pitchFamily="34" charset="0"/>
              </a:defRPr>
            </a:lvl5pPr>
            <a:lvl6pPr marL="901700" indent="-177800">
              <a:spcBef>
                <a:spcPct val="20000"/>
              </a:spcBef>
              <a:buClr>
                <a:srgbClr val="FF0000"/>
              </a:buClr>
              <a:buFont typeface="Wingdings" pitchFamily="2" charset="2"/>
              <a:buChar char="§"/>
              <a:defRPr sz="1400">
                <a:latin typeface="DB Office" pitchFamily="34" charset="0"/>
              </a:defRPr>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lvl="1" indent="0">
              <a:buNone/>
            </a:pPr>
            <a:r>
              <a:rPr lang="de-DE" sz="1293" dirty="0" err="1"/>
              <a:t>keeper</a:t>
            </a:r>
            <a:endParaRPr lang="de-DE" sz="1293" dirty="0"/>
          </a:p>
        </p:txBody>
      </p:sp>
      <p:sp>
        <p:nvSpPr>
          <p:cNvPr id="105" name="ElementText1"/>
          <p:cNvSpPr txBox="1">
            <a:spLocks/>
          </p:cNvSpPr>
          <p:nvPr>
            <p:custDataLst>
              <p:tags r:id="rId8"/>
            </p:custDataLst>
          </p:nvPr>
        </p:nvSpPr>
        <p:spPr>
          <a:xfrm>
            <a:off x="3826364" y="6085511"/>
            <a:ext cx="636931" cy="250062"/>
          </a:xfrm>
          <a:prstGeom prst="rect">
            <a:avLst/>
          </a:prstGeom>
        </p:spPr>
        <p:txBody>
          <a:bodyPr vert="horz" lIns="0" tIns="0" rIns="0" bIns="0" rtlCol="0">
            <a:noAutofit/>
          </a:bodyPr>
          <a:lstStyle>
            <a:defPPr>
              <a:defRPr lang="de-DE"/>
            </a:defPPr>
            <a:lvl1pPr indent="0">
              <a:spcBef>
                <a:spcPct val="20000"/>
              </a:spcBef>
              <a:buClr>
                <a:srgbClr val="FF0000"/>
              </a:buClr>
              <a:buSzPct val="85000"/>
              <a:buFont typeface="Wingdings" pitchFamily="2" charset="2"/>
              <a:buNone/>
              <a:defRPr sz="1400" b="0">
                <a:solidFill>
                  <a:srgbClr val="000000"/>
                </a:solidFill>
                <a:latin typeface="DB Office"/>
              </a:defRPr>
            </a:lvl1pPr>
            <a:lvl2pPr marL="177800" lvl="1" indent="-177800">
              <a:spcBef>
                <a:spcPts val="600"/>
              </a:spcBef>
              <a:buClr>
                <a:srgbClr val="FF0000"/>
              </a:buClr>
              <a:buSzPct val="85000"/>
              <a:buFont typeface="Wingdings" pitchFamily="2" charset="2"/>
              <a:buChar char="n"/>
              <a:defRPr sz="1400">
                <a:solidFill>
                  <a:srgbClr val="000000"/>
                </a:solidFill>
                <a:latin typeface="DB Office"/>
              </a:defRPr>
            </a:lvl2pPr>
            <a:lvl3pPr marL="355600" lvl="2" indent="-177800">
              <a:spcBef>
                <a:spcPts val="300"/>
              </a:spcBef>
              <a:buClr>
                <a:srgbClr val="FF0000"/>
              </a:buClr>
              <a:buFont typeface="Symbol" pitchFamily="18" charset="2"/>
              <a:buChar char="-"/>
              <a:tabLst/>
              <a:defRPr sz="1400" baseline="0">
                <a:solidFill>
                  <a:srgbClr val="000000"/>
                </a:solidFill>
                <a:latin typeface="DB Office"/>
              </a:defRPr>
            </a:lvl3pPr>
            <a:lvl4pPr marL="533400" lvl="3" indent="-177800">
              <a:spcBef>
                <a:spcPts val="300"/>
              </a:spcBef>
              <a:buClr>
                <a:srgbClr val="FF0000"/>
              </a:buClr>
              <a:buSzPct val="100000"/>
              <a:buFont typeface="Wingdings" pitchFamily="2" charset="2"/>
              <a:buChar char="§"/>
              <a:defRPr sz="1400">
                <a:solidFill>
                  <a:srgbClr val="000000"/>
                </a:solidFill>
                <a:latin typeface="DB Office"/>
              </a:defRPr>
            </a:lvl4pPr>
            <a:lvl5pPr marL="723900" indent="-190500">
              <a:spcBef>
                <a:spcPts val="300"/>
              </a:spcBef>
              <a:buClr>
                <a:srgbClr val="FF0000"/>
              </a:buClr>
              <a:buSzPct val="100000"/>
              <a:buFont typeface="Wingdings" pitchFamily="2" charset="2"/>
              <a:buChar char=""/>
              <a:defRPr sz="1400" baseline="0">
                <a:latin typeface="DB Office" pitchFamily="34" charset="0"/>
              </a:defRPr>
            </a:lvl5pPr>
            <a:lvl6pPr marL="901700" indent="-177800">
              <a:spcBef>
                <a:spcPct val="20000"/>
              </a:spcBef>
              <a:buClr>
                <a:srgbClr val="FF0000"/>
              </a:buClr>
              <a:buFont typeface="Wingdings" pitchFamily="2" charset="2"/>
              <a:buChar char="§"/>
              <a:defRPr sz="1400">
                <a:latin typeface="DB Office" pitchFamily="34" charset="0"/>
              </a:defRPr>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lvl="1" indent="0">
              <a:buNone/>
            </a:pPr>
            <a:r>
              <a:rPr lang="de-DE" sz="1293" dirty="0"/>
              <a:t>RU</a:t>
            </a:r>
          </a:p>
        </p:txBody>
      </p:sp>
      <p:sp>
        <p:nvSpPr>
          <p:cNvPr id="46" name="Zylinder 45"/>
          <p:cNvSpPr/>
          <p:nvPr/>
        </p:nvSpPr>
        <p:spPr bwMode="auto">
          <a:xfrm>
            <a:off x="4355433" y="3903049"/>
            <a:ext cx="465519" cy="403241"/>
          </a:xfrm>
          <a:prstGeom prst="can">
            <a:avLst/>
          </a:prstGeom>
          <a:solidFill>
            <a:srgbClr val="F0CD0A"/>
          </a:solidFill>
          <a:ln w="9525" cap="flat" cmpd="sng" algn="ctr">
            <a:noFill/>
            <a:prstDash val="solid"/>
            <a:round/>
            <a:headEnd type="none" w="med" len="med"/>
            <a:tailEnd type="none" w="med" len="med"/>
          </a:ln>
          <a:effectLst/>
          <a:extLst/>
        </p:spPr>
        <p:txBody>
          <a:bodyPr vert="horz" wrap="square" lIns="66494" tIns="66494" rIns="66494" bIns="66494" numCol="1" rtlCol="0" anchor="ctr" anchorCtr="0" compatLnSpc="1">
            <a:prstTxWarp prst="textNoShape">
              <a:avLst/>
            </a:prstTxWarp>
            <a:noAutofit/>
          </a:bodyPr>
          <a:lstStyle/>
          <a:p>
            <a:pPr algn="ctr" defTabSz="844448" eaLnBrk="0" hangingPunct="0"/>
            <a:endParaRPr lang="de-DE" sz="1478" dirty="0" err="1">
              <a:latin typeface="DB Office" pitchFamily="34" charset="0"/>
            </a:endParaRPr>
          </a:p>
        </p:txBody>
      </p:sp>
      <p:sp>
        <p:nvSpPr>
          <p:cNvPr id="110" name="Zylinder 109"/>
          <p:cNvSpPr/>
          <p:nvPr/>
        </p:nvSpPr>
        <p:spPr bwMode="auto">
          <a:xfrm>
            <a:off x="6032455" y="5651797"/>
            <a:ext cx="244083" cy="166234"/>
          </a:xfrm>
          <a:prstGeom prst="can">
            <a:avLst/>
          </a:prstGeom>
          <a:solidFill>
            <a:srgbClr val="F0CD0A"/>
          </a:solidFill>
          <a:ln w="9525" cap="flat" cmpd="sng" algn="ctr">
            <a:noFill/>
            <a:prstDash val="solid"/>
            <a:round/>
            <a:headEnd type="none" w="med" len="med"/>
            <a:tailEnd type="none" w="med" len="med"/>
          </a:ln>
          <a:effectLst/>
          <a:extLst/>
        </p:spPr>
        <p:txBody>
          <a:bodyPr vert="horz" wrap="square" lIns="66494" tIns="66494" rIns="66494" bIns="66494" numCol="1" rtlCol="0" anchor="ctr" anchorCtr="0" compatLnSpc="1">
            <a:prstTxWarp prst="textNoShape">
              <a:avLst/>
            </a:prstTxWarp>
            <a:noAutofit/>
          </a:bodyPr>
          <a:lstStyle/>
          <a:p>
            <a:pPr algn="ctr" defTabSz="844448" eaLnBrk="0" hangingPunct="0"/>
            <a:endParaRPr lang="de-DE" sz="1478" dirty="0">
              <a:latin typeface="DB Office" pitchFamily="34" charset="0"/>
            </a:endParaRPr>
          </a:p>
        </p:txBody>
      </p:sp>
      <p:sp>
        <p:nvSpPr>
          <p:cNvPr id="111" name="ElementText1"/>
          <p:cNvSpPr txBox="1">
            <a:spLocks/>
          </p:cNvSpPr>
          <p:nvPr>
            <p:custDataLst>
              <p:tags r:id="rId9"/>
            </p:custDataLst>
          </p:nvPr>
        </p:nvSpPr>
        <p:spPr>
          <a:xfrm>
            <a:off x="6380718" y="5589240"/>
            <a:ext cx="2833332" cy="250062"/>
          </a:xfrm>
          <a:prstGeom prst="rect">
            <a:avLst/>
          </a:prstGeom>
        </p:spPr>
        <p:txBody>
          <a:bodyPr vert="horz" lIns="0" tIns="0" rIns="0" bIns="0" rtlCol="0">
            <a:noAutofit/>
          </a:bodyPr>
          <a:lstStyle>
            <a:defPPr>
              <a:defRPr lang="de-DE"/>
            </a:defPPr>
            <a:lvl1pPr indent="0">
              <a:spcBef>
                <a:spcPct val="20000"/>
              </a:spcBef>
              <a:buClr>
                <a:srgbClr val="FF0000"/>
              </a:buClr>
              <a:buSzPct val="85000"/>
              <a:buFont typeface="Wingdings" pitchFamily="2" charset="2"/>
              <a:buNone/>
              <a:defRPr sz="1400" b="0">
                <a:solidFill>
                  <a:srgbClr val="000000"/>
                </a:solidFill>
                <a:latin typeface="DB Office"/>
              </a:defRPr>
            </a:lvl1pPr>
            <a:lvl2pPr marL="177800" lvl="1" indent="-177800">
              <a:spcBef>
                <a:spcPts val="600"/>
              </a:spcBef>
              <a:buClr>
                <a:srgbClr val="FF0000"/>
              </a:buClr>
              <a:buSzPct val="85000"/>
              <a:buFont typeface="Wingdings" pitchFamily="2" charset="2"/>
              <a:buChar char="n"/>
              <a:defRPr sz="1400">
                <a:solidFill>
                  <a:srgbClr val="000000"/>
                </a:solidFill>
                <a:latin typeface="DB Office"/>
              </a:defRPr>
            </a:lvl2pPr>
            <a:lvl3pPr marL="355600" lvl="2" indent="-177800">
              <a:spcBef>
                <a:spcPts val="300"/>
              </a:spcBef>
              <a:buClr>
                <a:srgbClr val="FF0000"/>
              </a:buClr>
              <a:buFont typeface="Symbol" pitchFamily="18" charset="2"/>
              <a:buChar char="-"/>
              <a:tabLst/>
              <a:defRPr sz="1400" baseline="0">
                <a:solidFill>
                  <a:srgbClr val="000000"/>
                </a:solidFill>
                <a:latin typeface="DB Office"/>
              </a:defRPr>
            </a:lvl3pPr>
            <a:lvl4pPr marL="533400" lvl="3" indent="-177800">
              <a:spcBef>
                <a:spcPts val="300"/>
              </a:spcBef>
              <a:buClr>
                <a:srgbClr val="FF0000"/>
              </a:buClr>
              <a:buSzPct val="100000"/>
              <a:buFont typeface="Wingdings" pitchFamily="2" charset="2"/>
              <a:buChar char="§"/>
              <a:defRPr sz="1400">
                <a:solidFill>
                  <a:srgbClr val="000000"/>
                </a:solidFill>
                <a:latin typeface="DB Office"/>
              </a:defRPr>
            </a:lvl4pPr>
            <a:lvl5pPr marL="723900" indent="-190500">
              <a:spcBef>
                <a:spcPts val="300"/>
              </a:spcBef>
              <a:buClr>
                <a:srgbClr val="FF0000"/>
              </a:buClr>
              <a:buSzPct val="100000"/>
              <a:buFont typeface="Wingdings" pitchFamily="2" charset="2"/>
              <a:buChar char=""/>
              <a:defRPr sz="1400" baseline="0">
                <a:latin typeface="DB Office" pitchFamily="34" charset="0"/>
              </a:defRPr>
            </a:lvl5pPr>
            <a:lvl6pPr marL="901700" indent="-177800">
              <a:spcBef>
                <a:spcPct val="20000"/>
              </a:spcBef>
              <a:buClr>
                <a:srgbClr val="FF0000"/>
              </a:buClr>
              <a:buFont typeface="Wingdings" pitchFamily="2" charset="2"/>
              <a:buChar char="§"/>
              <a:defRPr sz="1400">
                <a:latin typeface="DB Office" pitchFamily="34" charset="0"/>
              </a:defRPr>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lvl="1" indent="0">
              <a:buNone/>
            </a:pPr>
            <a:r>
              <a:rPr lang="de-DE" sz="1293" dirty="0"/>
              <a:t>Data </a:t>
            </a:r>
            <a:r>
              <a:rPr lang="de-DE" sz="1293" dirty="0" err="1"/>
              <a:t>of</a:t>
            </a:r>
            <a:r>
              <a:rPr lang="de-DE" sz="1293" dirty="0"/>
              <a:t> </a:t>
            </a:r>
            <a:r>
              <a:rPr lang="de-DE" sz="1293" dirty="0" err="1"/>
              <a:t>Wg</a:t>
            </a:r>
            <a:r>
              <a:rPr lang="de-DE" sz="1293" dirty="0"/>
              <a:t># </a:t>
            </a:r>
            <a:r>
              <a:rPr lang="de-DE" sz="1293" dirty="0" err="1"/>
              <a:t>and</a:t>
            </a:r>
            <a:r>
              <a:rPr lang="de-DE" sz="1293" dirty="0"/>
              <a:t> IP </a:t>
            </a:r>
            <a:r>
              <a:rPr lang="de-DE" sz="1293" dirty="0" err="1"/>
              <a:t>address</a:t>
            </a:r>
            <a:endParaRPr lang="de-DE" sz="1293" dirty="0"/>
          </a:p>
        </p:txBody>
      </p:sp>
      <p:sp>
        <p:nvSpPr>
          <p:cNvPr id="26" name="Textfeld 25"/>
          <p:cNvSpPr txBox="1"/>
          <p:nvPr/>
        </p:nvSpPr>
        <p:spPr>
          <a:xfrm>
            <a:off x="2998136" y="1531844"/>
            <a:ext cx="4322678" cy="198965"/>
          </a:xfrm>
          <a:prstGeom prst="rect">
            <a:avLst/>
          </a:prstGeom>
          <a:noFill/>
        </p:spPr>
        <p:txBody>
          <a:bodyPr wrap="square" lIns="0" tIns="0" rIns="0" bIns="0" rtlCol="0">
            <a:spAutoFit/>
          </a:bodyPr>
          <a:lstStyle/>
          <a:p>
            <a:pPr algn="r"/>
            <a:r>
              <a:rPr lang="de-DE" sz="1293" dirty="0"/>
              <a:t>Technical </a:t>
            </a:r>
            <a:r>
              <a:rPr lang="en-US" sz="1293" dirty="0"/>
              <a:t>communication</a:t>
            </a:r>
            <a:r>
              <a:rPr lang="de-DE" sz="1293" dirty="0"/>
              <a:t> via Common Interface (TAF TSI)</a:t>
            </a:r>
          </a:p>
        </p:txBody>
      </p:sp>
      <p:pic>
        <p:nvPicPr>
          <p:cNvPr id="91" name="Picture 2"/>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t="-8075" b="3465"/>
          <a:stretch/>
        </p:blipFill>
        <p:spPr bwMode="auto">
          <a:xfrm>
            <a:off x="23058" y="4849975"/>
            <a:ext cx="853916" cy="176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 name="Picture 2"/>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t="-8075" b="3465"/>
          <a:stretch/>
        </p:blipFill>
        <p:spPr bwMode="auto">
          <a:xfrm>
            <a:off x="23058" y="5347394"/>
            <a:ext cx="853916" cy="176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7" name="Gruppieren 106"/>
          <p:cNvGrpSpPr/>
          <p:nvPr/>
        </p:nvGrpSpPr>
        <p:grpSpPr>
          <a:xfrm>
            <a:off x="7515845" y="1698436"/>
            <a:ext cx="1594798" cy="220365"/>
            <a:chOff x="8047049" y="1035381"/>
            <a:chExt cx="1726867" cy="238614"/>
          </a:xfrm>
        </p:grpSpPr>
        <p:pic>
          <p:nvPicPr>
            <p:cNvPr id="109" name="Picture 13"/>
            <p:cNvPicPr>
              <a:picLocks noChangeAspect="1" noChangeArrowheads="1"/>
            </p:cNvPicPr>
            <p:nvPr/>
          </p:nvPicPr>
          <p:blipFill>
            <a:blip r:embed="rId17" cstate="print">
              <a:extLst>
                <a:ext uri="{BEBA8EAE-BF5A-486C-A8C5-ECC9F3942E4B}">
                  <a14:imgProps xmlns:a14="http://schemas.microsoft.com/office/drawing/2010/main">
                    <a14:imgLayer r:embed="rId18">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047049" y="1035381"/>
              <a:ext cx="802236" cy="238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 name="Picture 2"/>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t="-8075" b="3465"/>
            <a:stretch/>
          </p:blipFill>
          <p:spPr bwMode="auto">
            <a:xfrm>
              <a:off x="8849285" y="1082795"/>
              <a:ext cx="924631" cy="1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3" name="Gruppieren 112"/>
          <p:cNvGrpSpPr/>
          <p:nvPr/>
        </p:nvGrpSpPr>
        <p:grpSpPr>
          <a:xfrm>
            <a:off x="7515845" y="2092277"/>
            <a:ext cx="1594798" cy="220365"/>
            <a:chOff x="8047049" y="1035381"/>
            <a:chExt cx="1726867" cy="238614"/>
          </a:xfrm>
        </p:grpSpPr>
        <p:pic>
          <p:nvPicPr>
            <p:cNvPr id="114" name="Picture 13"/>
            <p:cNvPicPr>
              <a:picLocks noChangeAspect="1" noChangeArrowheads="1"/>
            </p:cNvPicPr>
            <p:nvPr/>
          </p:nvPicPr>
          <p:blipFill>
            <a:blip r:embed="rId17" cstate="print">
              <a:extLst>
                <a:ext uri="{BEBA8EAE-BF5A-486C-A8C5-ECC9F3942E4B}">
                  <a14:imgProps xmlns:a14="http://schemas.microsoft.com/office/drawing/2010/main">
                    <a14:imgLayer r:embed="rId18">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047049" y="1035381"/>
              <a:ext cx="802236" cy="238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 name="Picture 2"/>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t="-8075" b="3465"/>
            <a:stretch/>
          </p:blipFill>
          <p:spPr bwMode="auto">
            <a:xfrm>
              <a:off x="8849285" y="1082795"/>
              <a:ext cx="924631" cy="1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6" name="Gruppieren 115"/>
          <p:cNvGrpSpPr/>
          <p:nvPr/>
        </p:nvGrpSpPr>
        <p:grpSpPr>
          <a:xfrm>
            <a:off x="7515845" y="4512611"/>
            <a:ext cx="1594798" cy="220365"/>
            <a:chOff x="8047049" y="1035381"/>
            <a:chExt cx="1726867" cy="238614"/>
          </a:xfrm>
        </p:grpSpPr>
        <p:pic>
          <p:nvPicPr>
            <p:cNvPr id="117" name="Picture 13"/>
            <p:cNvPicPr>
              <a:picLocks noChangeAspect="1" noChangeArrowheads="1"/>
            </p:cNvPicPr>
            <p:nvPr/>
          </p:nvPicPr>
          <p:blipFill>
            <a:blip r:embed="rId17" cstate="print">
              <a:extLst>
                <a:ext uri="{BEBA8EAE-BF5A-486C-A8C5-ECC9F3942E4B}">
                  <a14:imgProps xmlns:a14="http://schemas.microsoft.com/office/drawing/2010/main">
                    <a14:imgLayer r:embed="rId18">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047049" y="1035381"/>
              <a:ext cx="802236" cy="238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 name="Picture 2"/>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t="-8075" b="3465"/>
            <a:stretch/>
          </p:blipFill>
          <p:spPr bwMode="auto">
            <a:xfrm>
              <a:off x="8849285" y="1082795"/>
              <a:ext cx="924631" cy="1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9" name="Gruppieren 118"/>
          <p:cNvGrpSpPr/>
          <p:nvPr/>
        </p:nvGrpSpPr>
        <p:grpSpPr>
          <a:xfrm>
            <a:off x="7515845" y="4989505"/>
            <a:ext cx="1594798" cy="220365"/>
            <a:chOff x="8047049" y="1035381"/>
            <a:chExt cx="1726867" cy="238614"/>
          </a:xfrm>
        </p:grpSpPr>
        <p:pic>
          <p:nvPicPr>
            <p:cNvPr id="120" name="Picture 13"/>
            <p:cNvPicPr>
              <a:picLocks noChangeAspect="1" noChangeArrowheads="1"/>
            </p:cNvPicPr>
            <p:nvPr/>
          </p:nvPicPr>
          <p:blipFill>
            <a:blip r:embed="rId17" cstate="print">
              <a:extLst>
                <a:ext uri="{BEBA8EAE-BF5A-486C-A8C5-ECC9F3942E4B}">
                  <a14:imgProps xmlns:a14="http://schemas.microsoft.com/office/drawing/2010/main">
                    <a14:imgLayer r:embed="rId18">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047049" y="1035381"/>
              <a:ext cx="802236" cy="238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 name="Picture 2"/>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t="-8075" b="3465"/>
            <a:stretch/>
          </p:blipFill>
          <p:spPr bwMode="auto">
            <a:xfrm>
              <a:off x="8849285" y="1082795"/>
              <a:ext cx="924631" cy="1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88" name="Picture 2"/>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t="-8075" b="3465"/>
          <a:stretch/>
        </p:blipFill>
        <p:spPr bwMode="auto">
          <a:xfrm>
            <a:off x="2915816" y="5823751"/>
            <a:ext cx="853916" cy="176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13"/>
          <p:cNvPicPr>
            <a:picLocks noChangeAspect="1" noChangeArrowheads="1"/>
          </p:cNvPicPr>
          <p:nvPr/>
        </p:nvPicPr>
        <p:blipFill>
          <a:blip r:embed="rId17" cstate="print">
            <a:extLst>
              <a:ext uri="{BEBA8EAE-BF5A-486C-A8C5-ECC9F3942E4B}">
                <a14:imgProps xmlns:a14="http://schemas.microsoft.com/office/drawing/2010/main">
                  <a14:imgLayer r:embed="rId18">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028850" y="6094148"/>
            <a:ext cx="740882" cy="220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 name="Fußzeilenplatzhalter 2"/>
          <p:cNvSpPr>
            <a:spLocks noGrp="1"/>
          </p:cNvSpPr>
          <p:nvPr>
            <p:ph type="ftr" sz="quarter" idx="10"/>
          </p:nvPr>
        </p:nvSpPr>
        <p:spPr>
          <a:xfrm>
            <a:off x="465455" y="6443281"/>
            <a:ext cx="6367639" cy="86500"/>
          </a:xfrm>
        </p:spPr>
        <p:txBody>
          <a:bodyPr/>
          <a:lstStyle/>
          <a:p>
            <a:endParaRPr lang="de-DE" altLang="de-DE" dirty="0"/>
          </a:p>
        </p:txBody>
      </p:sp>
      <p:pic>
        <p:nvPicPr>
          <p:cNvPr id="136" name="Picture 2"/>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t="-8075" b="3465"/>
          <a:stretch/>
        </p:blipFill>
        <p:spPr bwMode="auto">
          <a:xfrm>
            <a:off x="60434" y="2055519"/>
            <a:ext cx="853916" cy="176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8" name="Picture 2"/>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t="-8075" b="3465"/>
          <a:stretch/>
        </p:blipFill>
        <p:spPr bwMode="auto">
          <a:xfrm>
            <a:off x="70487" y="2641021"/>
            <a:ext cx="853916" cy="176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9953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3">
            <a:extLst>
              <a:ext uri="{FF2B5EF4-FFF2-40B4-BE49-F238E27FC236}">
                <a16:creationId xmlns:a16="http://schemas.microsoft.com/office/drawing/2014/main" id="{AC49A44C-933F-4650-ADD1-DD9E5CB487F5}"/>
              </a:ext>
            </a:extLst>
          </p:cNvPr>
          <p:cNvSpPr txBox="1">
            <a:spLocks/>
          </p:cNvSpPr>
          <p:nvPr/>
        </p:nvSpPr>
        <p:spPr>
          <a:xfrm>
            <a:off x="1143000" y="0"/>
            <a:ext cx="7821488" cy="928688"/>
          </a:xfrm>
          <a:prstGeom prst="rect">
            <a:avLst/>
          </a:prstGeom>
          <a:noFill/>
          <a:ln>
            <a:miter lim="800000"/>
            <a:headEnd/>
            <a:tailEnd/>
          </a:ln>
        </p:spPr>
        <p:txBody>
          <a:bodyPr anchor="b"/>
          <a:lstStyle>
            <a:lvl1pPr eaLnBrk="0" hangingPunct="0">
              <a:defRPr sz="2400" b="1">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GB" sz="2800" dirty="0"/>
              <a:t>General Contract of Use</a:t>
            </a:r>
          </a:p>
          <a:p>
            <a:r>
              <a:rPr lang="en-GB" sz="2800" dirty="0"/>
              <a:t>The 2019 GCU: 2 new amendments</a:t>
            </a:r>
            <a:endParaRPr lang="en-GB" sz="2800" baseline="30000" dirty="0"/>
          </a:p>
        </p:txBody>
      </p:sp>
      <p:sp>
        <p:nvSpPr>
          <p:cNvPr id="4" name="Rechteck 3">
            <a:extLst>
              <a:ext uri="{FF2B5EF4-FFF2-40B4-BE49-F238E27FC236}">
                <a16:creationId xmlns:a16="http://schemas.microsoft.com/office/drawing/2014/main" id="{09401B14-AB2F-4503-BFBE-FB72A05275BD}"/>
              </a:ext>
            </a:extLst>
          </p:cNvPr>
          <p:cNvSpPr/>
          <p:nvPr/>
        </p:nvSpPr>
        <p:spPr>
          <a:xfrm>
            <a:off x="314036" y="1196752"/>
            <a:ext cx="8506436" cy="1200329"/>
          </a:xfrm>
          <a:prstGeom prst="rect">
            <a:avLst/>
          </a:prstGeom>
        </p:spPr>
        <p:txBody>
          <a:bodyPr wrap="square">
            <a:spAutoFit/>
          </a:bodyPr>
          <a:lstStyle/>
          <a:p>
            <a:pPr marL="285750" indent="-285750" algn="just">
              <a:buClr>
                <a:srgbClr val="FF0000"/>
              </a:buClr>
              <a:buFont typeface="Wingdings" panose="05000000000000000000" pitchFamily="2" charset="2"/>
              <a:buChar char="§"/>
              <a:tabLst>
                <a:tab pos="3408363" algn="l"/>
              </a:tabLst>
            </a:pPr>
            <a:r>
              <a:rPr lang="en-GB" b="1" dirty="0">
                <a:latin typeface="+mn-lt"/>
              </a:rPr>
              <a:t>New Appendix 15: </a:t>
            </a:r>
            <a:r>
              <a:rPr lang="en-GB" dirty="0">
                <a:latin typeface="+mn-lt"/>
              </a:rPr>
              <a:t>Appendix 15 describes in more detail the information-related requirements laid out in article 15. In accordance with pages 3-4, the user RU must send </a:t>
            </a:r>
            <a:r>
              <a:rPr lang="en-GB" b="1" dirty="0">
                <a:latin typeface="+mn-lt"/>
              </a:rPr>
              <a:t>the Wagon Performance Message </a:t>
            </a:r>
            <a:r>
              <a:rPr lang="en-GB" dirty="0">
                <a:latin typeface="+mn-lt"/>
              </a:rPr>
              <a:t>to the wagon keeper for all wagons registered in the GCU database.</a:t>
            </a:r>
          </a:p>
        </p:txBody>
      </p:sp>
      <p:pic>
        <p:nvPicPr>
          <p:cNvPr id="5" name="Picture 4">
            <a:extLst>
              <a:ext uri="{FF2B5EF4-FFF2-40B4-BE49-F238E27FC236}">
                <a16:creationId xmlns:a16="http://schemas.microsoft.com/office/drawing/2014/main" id="{274CF707-ED34-4058-8B2E-654DD0703563}"/>
              </a:ext>
            </a:extLst>
          </p:cNvPr>
          <p:cNvPicPr>
            <a:picLocks noChangeAspect="1"/>
          </p:cNvPicPr>
          <p:nvPr/>
        </p:nvPicPr>
        <p:blipFill>
          <a:blip r:embed="rId2"/>
          <a:stretch>
            <a:fillRect/>
          </a:stretch>
        </p:blipFill>
        <p:spPr>
          <a:xfrm>
            <a:off x="588779" y="2540584"/>
            <a:ext cx="7223581" cy="2184560"/>
          </a:xfrm>
          <a:prstGeom prst="rect">
            <a:avLst/>
          </a:prstGeom>
        </p:spPr>
      </p:pic>
      <p:sp>
        <p:nvSpPr>
          <p:cNvPr id="6" name="Rechteck 3">
            <a:extLst>
              <a:ext uri="{FF2B5EF4-FFF2-40B4-BE49-F238E27FC236}">
                <a16:creationId xmlns:a16="http://schemas.microsoft.com/office/drawing/2014/main" id="{1ED3EBA8-6758-454B-BBC9-2FB3C2C64800}"/>
              </a:ext>
            </a:extLst>
          </p:cNvPr>
          <p:cNvSpPr/>
          <p:nvPr/>
        </p:nvSpPr>
        <p:spPr>
          <a:xfrm>
            <a:off x="311653" y="5085184"/>
            <a:ext cx="8506436" cy="1477328"/>
          </a:xfrm>
          <a:prstGeom prst="rect">
            <a:avLst/>
          </a:prstGeom>
        </p:spPr>
        <p:txBody>
          <a:bodyPr wrap="square">
            <a:spAutoFit/>
          </a:bodyPr>
          <a:lstStyle/>
          <a:p>
            <a:pPr marL="285750" indent="-285750" algn="just">
              <a:buClr>
                <a:srgbClr val="FF0000"/>
              </a:buClr>
              <a:buFont typeface="Wingdings" panose="05000000000000000000" pitchFamily="2" charset="2"/>
              <a:buChar char="§"/>
              <a:tabLst>
                <a:tab pos="3408363" algn="l"/>
              </a:tabLst>
            </a:pPr>
            <a:r>
              <a:rPr lang="en-GB" b="1" dirty="0">
                <a:latin typeface="+mn-lt"/>
              </a:rPr>
              <a:t>New Appendix 16: </a:t>
            </a:r>
            <a:r>
              <a:rPr lang="en-GB" dirty="0">
                <a:latin typeface="+mn-lt"/>
              </a:rPr>
              <a:t>Appendix 16 describes in more detail the information-related requirements laid out in article 7.4. In accordance with pages 5-8, the keeper must provide </a:t>
            </a:r>
            <a:r>
              <a:rPr lang="en-GB" b="1" dirty="0">
                <a:latin typeface="+mn-lt"/>
              </a:rPr>
              <a:t>the administrative and technical vehicle data </a:t>
            </a:r>
            <a:r>
              <a:rPr lang="en-GB" dirty="0">
                <a:latin typeface="+mn-lt"/>
              </a:rPr>
              <a:t>for all wagons registered in the GCU database as soon as possible prior to the use of a wagon. The RU has access to this data at all times and may use it for its own operational purposes only.</a:t>
            </a:r>
          </a:p>
        </p:txBody>
      </p:sp>
    </p:spTree>
    <p:extLst>
      <p:ext uri="{BB962C8B-B14F-4D97-AF65-F5344CB8AC3E}">
        <p14:creationId xmlns:p14="http://schemas.microsoft.com/office/powerpoint/2010/main" val="1179425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lgn="r" rtl="0"/>
            <a:fld id="{CF9D0987-AF98-4E62-B2CA-F70DC31C7AA4}" type="slidenum">
              <a:rPr/>
              <a:pPr algn="r" rtl="0"/>
              <a:t>12</a:t>
            </a:fld>
            <a:endParaRPr lang="en-GB" altLang="de-DE"/>
          </a:p>
        </p:txBody>
      </p:sp>
      <p:sp>
        <p:nvSpPr>
          <p:cNvPr id="64" name="Titel 6"/>
          <p:cNvSpPr txBox="1">
            <a:spLocks/>
          </p:cNvSpPr>
          <p:nvPr/>
        </p:nvSpPr>
        <p:spPr>
          <a:xfrm>
            <a:off x="251520" y="1340768"/>
            <a:ext cx="8568952" cy="489654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rtl="0"/>
            <a:endParaRPr lang="en-GB" dirty="0"/>
          </a:p>
        </p:txBody>
      </p:sp>
      <p:sp>
        <p:nvSpPr>
          <p:cNvPr id="3" name="Rechteck 2"/>
          <p:cNvSpPr/>
          <p:nvPr/>
        </p:nvSpPr>
        <p:spPr>
          <a:xfrm>
            <a:off x="395288" y="1052736"/>
            <a:ext cx="8353176" cy="5509200"/>
          </a:xfrm>
          <a:prstGeom prst="rect">
            <a:avLst/>
          </a:prstGeom>
          <a:solidFill>
            <a:schemeClr val="bg1">
              <a:lumMod val="75000"/>
            </a:schemeClr>
          </a:solidFill>
        </p:spPr>
        <p:txBody>
          <a:bodyPr wrap="square">
            <a:spAutoFit/>
          </a:bodyPr>
          <a:lstStyle/>
          <a:p>
            <a:pPr algn="l" rtl="0"/>
            <a:r>
              <a:rPr lang="en-GB" sz="1600" b="0" i="0" u="none" baseline="0" dirty="0">
                <a:latin typeface="+mn-lt"/>
              </a:rPr>
              <a:t>18.1 When damage to a wagon or the loss or damage of the removable accessories mentioned on the wagon are discovered or presumed by an RU or the keeper claims they exist, the RU shall </a:t>
            </a:r>
            <a:r>
              <a:rPr lang="en-GB" sz="1600" b="1" i="0" u="none" baseline="0" dirty="0">
                <a:latin typeface="+mn-lt"/>
              </a:rPr>
              <a:t>without delay</a:t>
            </a:r>
            <a:r>
              <a:rPr lang="en-GB" sz="1600" b="0" i="0" u="none" baseline="0" dirty="0">
                <a:latin typeface="+mn-lt"/>
              </a:rPr>
              <a:t> and, if possible, in the keeper's presence, draw up a </a:t>
            </a:r>
            <a:r>
              <a:rPr lang="en-GB" sz="1600" b="1" i="0" u="none" baseline="0" dirty="0">
                <a:latin typeface="+mn-lt"/>
              </a:rPr>
              <a:t>wagon damage report</a:t>
            </a:r>
            <a:r>
              <a:rPr lang="en-GB" sz="1600" b="0" i="0" u="none" baseline="0" dirty="0">
                <a:latin typeface="+mn-lt"/>
              </a:rPr>
              <a:t> (as per </a:t>
            </a:r>
            <a:r>
              <a:rPr lang="en-GB" sz="1600" b="1" i="0" u="none" baseline="0" dirty="0">
                <a:latin typeface="+mn-lt"/>
              </a:rPr>
              <a:t>Appendix 4</a:t>
            </a:r>
            <a:r>
              <a:rPr lang="en-GB" sz="1600" b="0" i="0" u="none" baseline="0" dirty="0">
                <a:latin typeface="+mn-lt"/>
              </a:rPr>
              <a:t>) documenting the nature of the damage or loss and, insofar as possible, the cause and the time it took place.</a:t>
            </a:r>
          </a:p>
          <a:p>
            <a:pPr algn="l" rtl="0"/>
            <a:r>
              <a:rPr lang="en-GB" sz="1600" b="0" i="0" u="none" baseline="0" dirty="0">
                <a:latin typeface="+mn-lt"/>
              </a:rPr>
              <a:t>18.2 When the damage or loss of parts does not prevent use of the wagon in traffic, the keeper does not need to be invited when the damage or loss is recorded.</a:t>
            </a:r>
          </a:p>
          <a:p>
            <a:pPr algn="l" rtl="0"/>
            <a:r>
              <a:rPr lang="en-GB" sz="1600" b="0" i="0" u="none" baseline="0" dirty="0">
                <a:latin typeface="+mn-lt"/>
              </a:rPr>
              <a:t>18.3 </a:t>
            </a:r>
            <a:r>
              <a:rPr lang="en-GB" sz="1600" b="1" i="0" u="none" baseline="0" dirty="0">
                <a:latin typeface="+mn-lt"/>
              </a:rPr>
              <a:t>A copy of the wagon damage report shall be sent to the keeper without delay</a:t>
            </a:r>
            <a:r>
              <a:rPr lang="en-GB" sz="1600" b="0" i="0" u="none" baseline="0" dirty="0">
                <a:latin typeface="+mn-lt"/>
              </a:rPr>
              <a:t>.</a:t>
            </a:r>
          </a:p>
          <a:p>
            <a:pPr algn="l" rtl="0"/>
            <a:r>
              <a:rPr lang="en-GB" sz="1600" b="0" i="0" u="none" baseline="0" dirty="0">
                <a:latin typeface="+mn-lt"/>
              </a:rPr>
              <a:t>18.4 If the keeper does not accept the contents of the wagon damage report, he may ask for the nature, cause and extent of damage to be recorded by an expert appointed by the parties to the contract or by judicial means. This procedure shall be subject to the law of the country in which it takes place.</a:t>
            </a:r>
          </a:p>
          <a:p>
            <a:pPr algn="l" rtl="0"/>
            <a:r>
              <a:rPr lang="en-GB" sz="1600" b="0" i="0" u="none" baseline="0" dirty="0">
                <a:latin typeface="+mn-lt"/>
              </a:rPr>
              <a:t>18.5 When a wagon sustains damage or loss of a part and is unable to run or be used </a:t>
            </a:r>
          </a:p>
          <a:p>
            <a:pPr algn="l" rtl="0"/>
            <a:r>
              <a:rPr lang="en-GB" sz="1600" b="0" i="0" u="none" baseline="0" dirty="0">
                <a:latin typeface="+mn-lt"/>
              </a:rPr>
              <a:t>as a result, the RU shall also inform the keeper immediately, providing the following information as a minimum:</a:t>
            </a:r>
          </a:p>
          <a:p>
            <a:pPr marL="285750" indent="-285750" algn="l" rtl="0">
              <a:buFontTx/>
              <a:buChar char="-"/>
            </a:pPr>
            <a:r>
              <a:rPr lang="en-GB" sz="1600" b="0" i="0" u="none" baseline="0" dirty="0">
                <a:latin typeface="+mn-lt"/>
              </a:rPr>
              <a:t>the wagon number</a:t>
            </a:r>
          </a:p>
          <a:p>
            <a:pPr marL="285750" indent="-285750" algn="l" rtl="0">
              <a:buFontTx/>
              <a:buChar char="-"/>
            </a:pPr>
            <a:r>
              <a:rPr lang="en-GB" sz="1600" b="0" i="0" u="none" baseline="0" dirty="0">
                <a:latin typeface="+mn-lt"/>
              </a:rPr>
              <a:t>the status of the wagon (loaded or empty)</a:t>
            </a:r>
          </a:p>
          <a:p>
            <a:pPr marL="285750" indent="-285750" algn="l" rtl="0">
              <a:buFontTx/>
              <a:buChar char="-"/>
            </a:pPr>
            <a:r>
              <a:rPr lang="en-GB" sz="1600" b="0" i="0" u="none" baseline="0" dirty="0">
                <a:latin typeface="+mn-lt"/>
              </a:rPr>
              <a:t>the date and place it was withdrawn from service</a:t>
            </a:r>
          </a:p>
          <a:p>
            <a:pPr marL="285750" indent="-285750" algn="l" rtl="0">
              <a:buFontTx/>
              <a:buChar char="-"/>
            </a:pPr>
            <a:r>
              <a:rPr lang="en-GB" sz="1600" b="0" i="0" u="none" baseline="0" dirty="0">
                <a:latin typeface="+mn-lt"/>
              </a:rPr>
              <a:t>reason for withdrawal from service</a:t>
            </a:r>
          </a:p>
          <a:p>
            <a:pPr marL="285750" indent="-285750" algn="l" rtl="0">
              <a:buFontTx/>
              <a:buChar char="-"/>
            </a:pPr>
            <a:r>
              <a:rPr lang="en-GB" sz="1600" b="0" i="0" u="none" baseline="0" dirty="0">
                <a:latin typeface="+mn-lt"/>
              </a:rPr>
              <a:t>details of the department to contact</a:t>
            </a:r>
          </a:p>
          <a:p>
            <a:pPr marL="285750" indent="-285750" algn="l" rtl="0">
              <a:buFontTx/>
              <a:buChar char="-"/>
            </a:pPr>
            <a:r>
              <a:rPr lang="en-GB" sz="1600" b="0" i="0" u="none" baseline="0" dirty="0">
                <a:latin typeface="+mn-lt"/>
              </a:rPr>
              <a:t>probable duration of wagon unavailability (up to 6 working days; more than 6 working days).</a:t>
            </a:r>
          </a:p>
        </p:txBody>
      </p:sp>
      <p:sp>
        <p:nvSpPr>
          <p:cNvPr id="8" name="Titel 1"/>
          <p:cNvSpPr>
            <a:spLocks noGrp="1"/>
          </p:cNvSpPr>
          <p:nvPr>
            <p:ph type="title"/>
          </p:nvPr>
        </p:nvSpPr>
        <p:spPr>
          <a:xfrm>
            <a:off x="1116013" y="115888"/>
            <a:ext cx="7239000" cy="588962"/>
          </a:xfrm>
        </p:spPr>
        <p:txBody>
          <a:bodyPr/>
          <a:lstStyle/>
          <a:p>
            <a:pPr algn="l" rtl="0"/>
            <a:r>
              <a:rPr lang="en-GB" sz="2800" b="1" i="0" u="none" baseline="0"/>
              <a:t>GCU – Article 18: Ascertainment of damage</a:t>
            </a:r>
            <a:br>
              <a:rPr lang="en-GB" sz="2800" b="1">
                <a:latin typeface="+mn-lt"/>
              </a:rPr>
            </a:br>
            <a:endParaRPr lang="en-GB" sz="2800" b="1" dirty="0"/>
          </a:p>
        </p:txBody>
      </p:sp>
    </p:spTree>
    <p:extLst>
      <p:ext uri="{BB962C8B-B14F-4D97-AF65-F5344CB8AC3E}">
        <p14:creationId xmlns:p14="http://schemas.microsoft.com/office/powerpoint/2010/main" val="711451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el 6"/>
          <p:cNvSpPr txBox="1">
            <a:spLocks/>
          </p:cNvSpPr>
          <p:nvPr/>
        </p:nvSpPr>
        <p:spPr>
          <a:xfrm>
            <a:off x="251520" y="1340768"/>
            <a:ext cx="8568952" cy="489654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rtl="0"/>
            <a:endParaRPr lang="en-GB" dirty="0"/>
          </a:p>
        </p:txBody>
      </p:sp>
      <p:sp>
        <p:nvSpPr>
          <p:cNvPr id="8" name="Rectangle 15"/>
          <p:cNvSpPr>
            <a:spLocks noGrp="1" noChangeArrowheads="1"/>
          </p:cNvSpPr>
          <p:nvPr>
            <p:ph idx="1"/>
          </p:nvPr>
        </p:nvSpPr>
        <p:spPr bwMode="auto">
          <a:xfrm>
            <a:off x="467544" y="1268760"/>
            <a:ext cx="4042792" cy="5040560"/>
          </a:xfrm>
          <a:prstGeom prst="rect">
            <a:avLst/>
          </a:prstGeom>
          <a:noFill/>
          <a:ln w="9525">
            <a:noFill/>
            <a:miter lim="800000"/>
            <a:headEnd/>
            <a:tailEnd/>
          </a:ln>
        </p:spPr>
        <p:txBody>
          <a:bodyPr/>
          <a:lstStyle/>
          <a:p>
            <a:pPr algn="l" rtl="0">
              <a:defRPr/>
            </a:pPr>
            <a:r>
              <a:rPr lang="en-GB" sz="2200" b="0" i="0" u="none" baseline="0" dirty="0">
                <a:solidFill>
                  <a:srgbClr val="FF0000"/>
                </a:solidFill>
                <a:cs typeface="Arial"/>
              </a:rPr>
              <a:t>Art. 18 anchors within the GCU the essential and important flow of information from the RU to the keeper</a:t>
            </a:r>
          </a:p>
          <a:p>
            <a:pPr algn="l" rtl="0">
              <a:defRPr/>
            </a:pPr>
            <a:r>
              <a:rPr lang="en-GB" sz="2200" b="0" i="0" u="none" baseline="0" dirty="0">
                <a:solidFill>
                  <a:srgbClr val="FF0000"/>
                </a:solidFill>
                <a:cs typeface="Arial"/>
              </a:rPr>
              <a:t>=&gt; Core element of satisfying the ECM obligations</a:t>
            </a:r>
          </a:p>
          <a:p>
            <a:pPr algn="l" rtl="0">
              <a:defRPr/>
            </a:pPr>
            <a:r>
              <a:rPr lang="en-GB" sz="2200" b="0" i="0" u="none" baseline="0" dirty="0">
                <a:solidFill>
                  <a:srgbClr val="FF0000"/>
                </a:solidFill>
                <a:cs typeface="Arial"/>
              </a:rPr>
              <a:t>Standardised procedure for the information flow via reference to Appendix 4 GCU</a:t>
            </a:r>
          </a:p>
          <a:p>
            <a:pPr>
              <a:defRPr/>
            </a:pPr>
            <a:r>
              <a:rPr lang="en-GB" sz="2200" b="0" i="0" u="none" baseline="0" dirty="0">
                <a:solidFill>
                  <a:srgbClr val="FF0000"/>
                </a:solidFill>
                <a:cs typeface="Arial"/>
              </a:rPr>
              <a:t>Appendix 4 is mandatory</a:t>
            </a:r>
            <a:r>
              <a:rPr lang="en-GB" sz="2200" dirty="0">
                <a:solidFill>
                  <a:srgbClr val="FF0000"/>
                </a:solidFill>
                <a:cs typeface="Arial"/>
              </a:rPr>
              <a:t>: </a:t>
            </a:r>
            <a:r>
              <a:rPr lang="en-GB" sz="2200" dirty="0">
                <a:cs typeface="Arial"/>
              </a:rPr>
              <a:t>RU has to send an electronical WDR to the wagon keeper for all wagons registered in the GCU database!</a:t>
            </a:r>
            <a:endParaRPr lang="en-GB" sz="1000" dirty="0">
              <a:cs typeface="Arial"/>
            </a:endParaRPr>
          </a:p>
        </p:txBody>
      </p:sp>
      <p:sp>
        <p:nvSpPr>
          <p:cNvPr id="9" name="Titel 1"/>
          <p:cNvSpPr txBox="1">
            <a:spLocks/>
          </p:cNvSpPr>
          <p:nvPr/>
        </p:nvSpPr>
        <p:spPr>
          <a:xfrm>
            <a:off x="1116013" y="115888"/>
            <a:ext cx="7239000" cy="5889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457200" indent="-457200" algn="l" rtl="0">
              <a:buFont typeface="Wingdings" panose="05000000000000000000" pitchFamily="2" charset="2"/>
              <a:buChar char="Ü"/>
            </a:pPr>
            <a:r>
              <a:rPr lang="en-GB" sz="2800" b="1" i="0" u="none" baseline="0">
                <a:solidFill>
                  <a:srgbClr val="FF0000"/>
                </a:solidFill>
              </a:rPr>
              <a:t>GCU – Article 18: Ascertainment of damage</a:t>
            </a:r>
            <a:br>
              <a:rPr lang="en-GB" sz="2800" b="1">
                <a:latin typeface="+mn-lt"/>
              </a:rPr>
            </a:br>
            <a:endParaRPr lang="en-GB" sz="2800" b="1" dirty="0"/>
          </a:p>
        </p:txBody>
      </p:sp>
      <p:pic>
        <p:nvPicPr>
          <p:cNvPr id="10" name="Picture 9">
            <a:extLst>
              <a:ext uri="{FF2B5EF4-FFF2-40B4-BE49-F238E27FC236}">
                <a16:creationId xmlns:a16="http://schemas.microsoft.com/office/drawing/2014/main" id="{23A89495-2FC8-4BBC-A473-DB557A7CE2E2}"/>
              </a:ext>
            </a:extLst>
          </p:cNvPr>
          <p:cNvPicPr>
            <a:picLocks noChangeAspect="1"/>
          </p:cNvPicPr>
          <p:nvPr/>
        </p:nvPicPr>
        <p:blipFill>
          <a:blip r:embed="rId2"/>
          <a:stretch>
            <a:fillRect/>
          </a:stretch>
        </p:blipFill>
        <p:spPr>
          <a:xfrm>
            <a:off x="4975795" y="1124744"/>
            <a:ext cx="3628653" cy="5395650"/>
          </a:xfrm>
          <a:prstGeom prst="rect">
            <a:avLst/>
          </a:prstGeom>
        </p:spPr>
      </p:pic>
    </p:spTree>
    <p:extLst>
      <p:ext uri="{BB962C8B-B14F-4D97-AF65-F5344CB8AC3E}">
        <p14:creationId xmlns:p14="http://schemas.microsoft.com/office/powerpoint/2010/main" val="1502667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1116013" y="44624"/>
            <a:ext cx="7239000" cy="5889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rtl="0"/>
            <a:r>
              <a:rPr lang="en-GB" sz="2800" b="1" i="0" u="none" baseline="0" dirty="0"/>
              <a:t>GCU – Article 19: Handling of damage</a:t>
            </a:r>
          </a:p>
          <a:p>
            <a:pPr algn="l" rtl="0"/>
            <a:r>
              <a:rPr lang="en-GB" sz="2800" b="1" dirty="0">
                <a:latin typeface="+mn-lt"/>
              </a:rPr>
              <a:t>New amendments valid from 01.07.2019</a:t>
            </a:r>
            <a:br>
              <a:rPr lang="en-GB" sz="2800" b="1" dirty="0">
                <a:latin typeface="+mn-lt"/>
              </a:rPr>
            </a:br>
            <a:endParaRPr lang="en-GB" sz="2800" b="1" dirty="0"/>
          </a:p>
        </p:txBody>
      </p:sp>
      <p:sp>
        <p:nvSpPr>
          <p:cNvPr id="7" name="Rechteck 6"/>
          <p:cNvSpPr/>
          <p:nvPr/>
        </p:nvSpPr>
        <p:spPr>
          <a:xfrm>
            <a:off x="299228" y="1268760"/>
            <a:ext cx="8425184" cy="4247317"/>
          </a:xfrm>
          <a:prstGeom prst="rect">
            <a:avLst/>
          </a:prstGeom>
          <a:solidFill>
            <a:schemeClr val="bg1">
              <a:lumMod val="75000"/>
            </a:schemeClr>
          </a:solidFill>
        </p:spPr>
        <p:txBody>
          <a:bodyPr wrap="square">
            <a:spAutoFit/>
          </a:bodyPr>
          <a:lstStyle/>
          <a:p>
            <a:r>
              <a:rPr lang="en-GB" b="1" dirty="0">
                <a:solidFill>
                  <a:srgbClr val="FF0000"/>
                </a:solidFill>
                <a:latin typeface="+mn-lt"/>
              </a:rPr>
              <a:t>19.5</a:t>
            </a:r>
            <a:r>
              <a:rPr lang="en-GB" dirty="0">
                <a:latin typeface="+mn-lt"/>
              </a:rPr>
              <a:t> </a:t>
            </a:r>
            <a:r>
              <a:rPr lang="en-GB" b="1" dirty="0">
                <a:solidFill>
                  <a:schemeClr val="bg1"/>
                </a:solidFill>
                <a:latin typeface="+mn-lt"/>
              </a:rPr>
              <a:t>In cases where the RU carries out measures in application of the provisions of Appendix 9, it shall do so with qualified staff and all due care. In the context of the preceding provision, “qualified staff” (operations staff) means staff possessing the competences and authorisations to take corrective measures, described in the RU’s safety management system (SMS). Repair work in application of the provisions of Appendix 10 may only be performed by approved workshops.</a:t>
            </a:r>
          </a:p>
          <a:p>
            <a:r>
              <a:rPr lang="en-GB" b="1" dirty="0">
                <a:solidFill>
                  <a:schemeClr val="bg1"/>
                </a:solidFill>
                <a:latin typeface="+mn-lt"/>
              </a:rPr>
              <a:t>Approved workshops are:</a:t>
            </a:r>
          </a:p>
          <a:p>
            <a:pPr marL="342900" indent="-342900">
              <a:buAutoNum type="alphaLcParenR"/>
            </a:pPr>
            <a:r>
              <a:rPr lang="en-GB" b="1" dirty="0">
                <a:solidFill>
                  <a:schemeClr val="bg1"/>
                </a:solidFill>
                <a:latin typeface="+mn-lt"/>
              </a:rPr>
              <a:t>Workshops which have a valid certificate for an entity in charge of maintenance (ECM certificate) containing the maintenance delivery function as a minimum, and</a:t>
            </a:r>
          </a:p>
          <a:p>
            <a:pPr marL="342900" indent="-342900">
              <a:buAutoNum type="alphaLcParenR"/>
            </a:pPr>
            <a:r>
              <a:rPr lang="en-GB" b="1" dirty="0">
                <a:solidFill>
                  <a:schemeClr val="bg1"/>
                </a:solidFill>
                <a:latin typeface="+mn-lt"/>
              </a:rPr>
              <a:t>are listed in the European Railway Agency Database of Interoperability and Safety (ERADIS) and</a:t>
            </a:r>
          </a:p>
          <a:p>
            <a:pPr marL="342900" indent="-342900">
              <a:buAutoNum type="alphaLcParenR"/>
            </a:pPr>
            <a:r>
              <a:rPr lang="en-GB" b="1" dirty="0">
                <a:solidFill>
                  <a:schemeClr val="bg1"/>
                </a:solidFill>
                <a:latin typeface="+mn-lt"/>
              </a:rPr>
              <a:t>which are conversant with Appendices 7, 9, 10 and 13 to the GCU and instruct their employees on changes to the GCU on a regular basis.</a:t>
            </a:r>
          </a:p>
          <a:p>
            <a:r>
              <a:rPr lang="en-GB" dirty="0">
                <a:latin typeface="+mn-lt"/>
              </a:rPr>
              <a:t>The RU or his auxiliary must inform the keeper of the work performed, using the codes provided in Appendix 10, Annex 6.</a:t>
            </a:r>
          </a:p>
        </p:txBody>
      </p:sp>
      <p:sp>
        <p:nvSpPr>
          <p:cNvPr id="9" name="Rechteck 8">
            <a:extLst>
              <a:ext uri="{FF2B5EF4-FFF2-40B4-BE49-F238E27FC236}">
                <a16:creationId xmlns:a16="http://schemas.microsoft.com/office/drawing/2014/main" id="{5813AF96-D1CF-4DBC-8C68-78973D26FF28}"/>
              </a:ext>
            </a:extLst>
          </p:cNvPr>
          <p:cNvSpPr/>
          <p:nvPr/>
        </p:nvSpPr>
        <p:spPr>
          <a:xfrm>
            <a:off x="323528" y="5766355"/>
            <a:ext cx="8352928" cy="830997"/>
          </a:xfrm>
          <a:prstGeom prst="rect">
            <a:avLst/>
          </a:prstGeom>
          <a:ln w="38100" cmpd="sng">
            <a:solidFill>
              <a:srgbClr val="002060"/>
            </a:solidFill>
          </a:ln>
        </p:spPr>
        <p:txBody>
          <a:bodyPr wrap="square">
            <a:spAutoFit/>
          </a:bodyPr>
          <a:lstStyle/>
          <a:p>
            <a:pPr marL="342900" indent="-342900">
              <a:buFont typeface="Wingdings" panose="05000000000000000000" pitchFamily="2" charset="2"/>
              <a:buChar char="Ü"/>
            </a:pPr>
            <a:r>
              <a:rPr lang="en-GB" sz="1600" b="1" dirty="0">
                <a:solidFill>
                  <a:srgbClr val="FF0000"/>
                </a:solidFill>
              </a:rPr>
              <a:t>Clarification of the wording “approved workshops”, remains to be seen how it works in practice (UIP asked for a delay for the introduction in order for smaller workshops doing “on track repairs” to be able to get certified</a:t>
            </a:r>
          </a:p>
        </p:txBody>
      </p:sp>
    </p:spTree>
    <p:extLst>
      <p:ext uri="{BB962C8B-B14F-4D97-AF65-F5344CB8AC3E}">
        <p14:creationId xmlns:p14="http://schemas.microsoft.com/office/powerpoint/2010/main" val="439269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1116013" y="44624"/>
            <a:ext cx="7239000" cy="5889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rtl="0"/>
            <a:r>
              <a:rPr lang="en-GB" sz="2800" b="1" i="0" u="none" baseline="0" dirty="0"/>
              <a:t>GCU – Article 19: Handling of damage</a:t>
            </a:r>
          </a:p>
          <a:p>
            <a:pPr algn="l" rtl="0"/>
            <a:r>
              <a:rPr lang="en-GB" sz="2800" b="1" dirty="0">
                <a:latin typeface="+mn-lt"/>
              </a:rPr>
              <a:t>New amendments valid from 01.07.2019</a:t>
            </a:r>
            <a:br>
              <a:rPr lang="en-GB" sz="2800" b="1" dirty="0">
                <a:latin typeface="+mn-lt"/>
              </a:rPr>
            </a:br>
            <a:endParaRPr lang="en-GB" sz="2800" b="1" dirty="0"/>
          </a:p>
        </p:txBody>
      </p:sp>
      <p:sp>
        <p:nvSpPr>
          <p:cNvPr id="7" name="Rechteck 6"/>
          <p:cNvSpPr/>
          <p:nvPr/>
        </p:nvSpPr>
        <p:spPr>
          <a:xfrm>
            <a:off x="299228" y="3068960"/>
            <a:ext cx="8425184" cy="2031325"/>
          </a:xfrm>
          <a:prstGeom prst="rect">
            <a:avLst/>
          </a:prstGeom>
          <a:solidFill>
            <a:schemeClr val="bg1">
              <a:lumMod val="75000"/>
            </a:schemeClr>
          </a:solidFill>
        </p:spPr>
        <p:txBody>
          <a:bodyPr wrap="square">
            <a:spAutoFit/>
          </a:bodyPr>
          <a:lstStyle/>
          <a:p>
            <a:r>
              <a:rPr lang="en-GB" b="1" dirty="0">
                <a:solidFill>
                  <a:srgbClr val="FF0000"/>
                </a:solidFill>
                <a:latin typeface="+mn-lt"/>
              </a:rPr>
              <a:t>19.4 </a:t>
            </a:r>
            <a:r>
              <a:rPr lang="en-GB" b="1" dirty="0">
                <a:solidFill>
                  <a:schemeClr val="bg1"/>
                </a:solidFill>
                <a:latin typeface="+mn-lt"/>
              </a:rPr>
              <a:t>The RU that initiated the maintenance in accordance with Appendix 10 shall check whether and to what extent the work requested has been completed on the basis of information received from the workshop. Any restrictions on use (e.g. fitness to run, fitness for service) that become apparent after the repairs must be documented by the RU. </a:t>
            </a:r>
          </a:p>
          <a:p>
            <a:r>
              <a:rPr lang="en-GB" dirty="0">
                <a:solidFill>
                  <a:srgbClr val="000000"/>
                </a:solidFill>
                <a:latin typeface="+mn-lt"/>
              </a:rPr>
              <a:t>On completion of the repairs and failing any specific instructions from the keeper, the RU shall forward the wagon to the destination station for which it was initially bound. </a:t>
            </a:r>
            <a:endParaRPr lang="en-GB" dirty="0">
              <a:latin typeface="+mn-lt"/>
            </a:endParaRPr>
          </a:p>
        </p:txBody>
      </p:sp>
      <p:sp>
        <p:nvSpPr>
          <p:cNvPr id="8" name="Rechteck 3">
            <a:extLst>
              <a:ext uri="{FF2B5EF4-FFF2-40B4-BE49-F238E27FC236}">
                <a16:creationId xmlns:a16="http://schemas.microsoft.com/office/drawing/2014/main" id="{9A2868BA-7810-49D9-AFC7-835D80A0390F}"/>
              </a:ext>
            </a:extLst>
          </p:cNvPr>
          <p:cNvSpPr/>
          <p:nvPr/>
        </p:nvSpPr>
        <p:spPr>
          <a:xfrm>
            <a:off x="314036" y="1196752"/>
            <a:ext cx="8506436" cy="1754326"/>
          </a:xfrm>
          <a:prstGeom prst="rect">
            <a:avLst/>
          </a:prstGeom>
        </p:spPr>
        <p:txBody>
          <a:bodyPr wrap="square">
            <a:spAutoFit/>
          </a:bodyPr>
          <a:lstStyle/>
          <a:p>
            <a:pPr marL="285750" indent="-285750" algn="just">
              <a:buClr>
                <a:srgbClr val="FF0000"/>
              </a:buClr>
              <a:buFont typeface="Wingdings" panose="05000000000000000000" pitchFamily="2" charset="2"/>
              <a:buChar char="§"/>
              <a:tabLst>
                <a:tab pos="3408363" algn="l"/>
              </a:tabLst>
            </a:pPr>
            <a:r>
              <a:rPr lang="en-GB" b="1" dirty="0">
                <a:latin typeface="+mn-lt"/>
              </a:rPr>
              <a:t> Background for amendments: </a:t>
            </a:r>
            <a:r>
              <a:rPr lang="en-GB" dirty="0">
                <a:latin typeface="+mn-lt"/>
              </a:rPr>
              <a:t>compliance of “approved workshops” as term used in GCU framework with ECM regulation. The adjustments to Article 19 containing the new definition of “approved” workshops ensure there is legal certainty between the GCU partners when commissioning and performing maintenance/repair work in the context of Appendix 10. Both RUs and keepers can thus meet their legal and contractual obligations. </a:t>
            </a:r>
          </a:p>
        </p:txBody>
      </p:sp>
      <p:sp>
        <p:nvSpPr>
          <p:cNvPr id="9" name="Rechteck 8">
            <a:extLst>
              <a:ext uri="{FF2B5EF4-FFF2-40B4-BE49-F238E27FC236}">
                <a16:creationId xmlns:a16="http://schemas.microsoft.com/office/drawing/2014/main" id="{5813AF96-D1CF-4DBC-8C68-78973D26FF28}"/>
              </a:ext>
            </a:extLst>
          </p:cNvPr>
          <p:cNvSpPr/>
          <p:nvPr/>
        </p:nvSpPr>
        <p:spPr>
          <a:xfrm>
            <a:off x="323528" y="5273913"/>
            <a:ext cx="8352928" cy="1323439"/>
          </a:xfrm>
          <a:prstGeom prst="rect">
            <a:avLst/>
          </a:prstGeom>
          <a:ln w="38100" cmpd="sng">
            <a:solidFill>
              <a:srgbClr val="002060"/>
            </a:solidFill>
          </a:ln>
        </p:spPr>
        <p:txBody>
          <a:bodyPr wrap="square">
            <a:spAutoFit/>
          </a:bodyPr>
          <a:lstStyle/>
          <a:p>
            <a:pPr marL="342900" indent="-342900">
              <a:buFont typeface="Wingdings" panose="05000000000000000000" pitchFamily="2" charset="2"/>
              <a:buChar char="Ü"/>
            </a:pPr>
            <a:r>
              <a:rPr lang="en-GB" sz="1600" b="1" dirty="0">
                <a:solidFill>
                  <a:srgbClr val="FF0000"/>
                </a:solidFill>
              </a:rPr>
              <a:t>Clarification the obligations of the RU for the parts of the fleet maintenance management function (ECM III function) performed when maintenance works based on Appendix 10 GCU have been commissioned by the user RU</a:t>
            </a:r>
          </a:p>
          <a:p>
            <a:pPr marL="342900" indent="-342900">
              <a:buFont typeface="Wingdings" panose="05000000000000000000" pitchFamily="2" charset="2"/>
              <a:buChar char="Ü"/>
            </a:pPr>
            <a:endParaRPr lang="de-CH" sz="1600" b="1" i="0" u="none" baseline="0" dirty="0">
              <a:solidFill>
                <a:srgbClr val="FF0000"/>
              </a:solidFill>
            </a:endParaRPr>
          </a:p>
          <a:p>
            <a:pPr marL="342900" indent="-342900">
              <a:buFont typeface="Wingdings" panose="05000000000000000000" pitchFamily="2" charset="2"/>
              <a:buChar char="Ü"/>
            </a:pPr>
            <a:r>
              <a:rPr lang="en-GB" sz="1600" b="1" dirty="0">
                <a:solidFill>
                  <a:srgbClr val="FF0000"/>
                </a:solidFill>
              </a:rPr>
              <a:t>Wagon remains in the custody of the RU during the “</a:t>
            </a:r>
            <a:r>
              <a:rPr lang="en-GB" sz="1600" b="1" dirty="0" err="1">
                <a:solidFill>
                  <a:srgbClr val="FF0000"/>
                </a:solidFill>
              </a:rPr>
              <a:t>en</a:t>
            </a:r>
            <a:r>
              <a:rPr lang="en-GB" sz="1600" b="1" dirty="0">
                <a:solidFill>
                  <a:srgbClr val="FF0000"/>
                </a:solidFill>
              </a:rPr>
              <a:t> route repair”! </a:t>
            </a:r>
            <a:endParaRPr lang="en-GB" sz="1600" b="1" i="0" u="none" baseline="0" dirty="0">
              <a:solidFill>
                <a:srgbClr val="FF0000"/>
              </a:solidFill>
            </a:endParaRPr>
          </a:p>
        </p:txBody>
      </p:sp>
    </p:spTree>
    <p:extLst>
      <p:ext uri="{BB962C8B-B14F-4D97-AF65-F5344CB8AC3E}">
        <p14:creationId xmlns:p14="http://schemas.microsoft.com/office/powerpoint/2010/main" val="2030275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467544" y="3018438"/>
            <a:ext cx="8352928" cy="1815882"/>
          </a:xfrm>
          <a:prstGeom prst="rect">
            <a:avLst/>
          </a:prstGeom>
          <a:ln w="38100" cmpd="sng">
            <a:solidFill>
              <a:srgbClr val="002060"/>
            </a:solidFill>
          </a:ln>
        </p:spPr>
        <p:txBody>
          <a:bodyPr wrap="square">
            <a:spAutoFit/>
          </a:bodyPr>
          <a:lstStyle/>
          <a:p>
            <a:pPr marL="342900" indent="-342900" algn="l" rtl="0">
              <a:buFont typeface="Wingdings" panose="05000000000000000000" pitchFamily="2" charset="2"/>
              <a:buChar char="Ü"/>
            </a:pPr>
            <a:r>
              <a:rPr lang="en-GB" sz="1600" b="1" i="0" u="none" baseline="0" dirty="0">
                <a:solidFill>
                  <a:srgbClr val="FF0000"/>
                </a:solidFill>
              </a:rPr>
              <a:t>New provision since 2014 to simplify communication</a:t>
            </a:r>
          </a:p>
          <a:p>
            <a:pPr marL="342900" indent="-342900" algn="l" rtl="0">
              <a:buFont typeface="Wingdings" panose="05000000000000000000" pitchFamily="2" charset="2"/>
              <a:buChar char="Ü"/>
            </a:pPr>
            <a:endParaRPr lang="de-CH" sz="1600" b="1" dirty="0">
              <a:solidFill>
                <a:srgbClr val="FF0000"/>
              </a:solidFill>
            </a:endParaRPr>
          </a:p>
          <a:p>
            <a:pPr marL="342900" indent="-342900">
              <a:buFont typeface="Wingdings" panose="05000000000000000000" pitchFamily="2" charset="2"/>
              <a:buChar char="Ü"/>
            </a:pPr>
            <a:r>
              <a:rPr lang="de-CH" sz="1600" b="1" i="0" u="none" baseline="0" dirty="0">
                <a:solidFill>
                  <a:srgbClr val="FF0000"/>
                </a:solidFill>
              </a:rPr>
              <a:t>G</a:t>
            </a:r>
            <a:r>
              <a:rPr lang="en-GB" sz="1600" b="1" i="0" u="none" baseline="0" dirty="0">
                <a:solidFill>
                  <a:srgbClr val="FF0000"/>
                </a:solidFill>
              </a:rPr>
              <a:t>CU Joint Committee readily prepared to publish other language versions on its website similar </a:t>
            </a:r>
            <a:r>
              <a:rPr lang="en-GB" sz="1600" b="1" dirty="0">
                <a:solidFill>
                  <a:srgbClr val="FF0000"/>
                </a:solidFill>
              </a:rPr>
              <a:t>to what’s done by the OTIF (</a:t>
            </a:r>
            <a:r>
              <a:rPr lang="en-GB" sz="1600" b="1" dirty="0">
                <a:solidFill>
                  <a:srgbClr val="FF0000"/>
                </a:solidFill>
                <a:hlinkClick r:id="rId2"/>
              </a:rPr>
              <a:t>http://otif.org/en/?page_id=172</a:t>
            </a:r>
            <a:r>
              <a:rPr lang="en-GB" sz="1600" b="1" dirty="0">
                <a:solidFill>
                  <a:srgbClr val="FF0000"/>
                </a:solidFill>
              </a:rPr>
              <a:t> -&gt; Farsi and Russian version)</a:t>
            </a:r>
          </a:p>
          <a:p>
            <a:pPr marL="342900" indent="-342900">
              <a:buFont typeface="Wingdings" panose="05000000000000000000" pitchFamily="2" charset="2"/>
              <a:buChar char="Ü"/>
            </a:pPr>
            <a:endParaRPr lang="de-CH" sz="1600" b="1" i="0" u="none" baseline="0" dirty="0">
              <a:solidFill>
                <a:srgbClr val="FF0000"/>
              </a:solidFill>
            </a:endParaRPr>
          </a:p>
          <a:p>
            <a:pPr marL="342900" indent="-342900">
              <a:buFont typeface="Wingdings" panose="05000000000000000000" pitchFamily="2" charset="2"/>
              <a:buChar char="Ü"/>
            </a:pPr>
            <a:r>
              <a:rPr lang="de-CH" sz="1600" b="1" dirty="0">
                <a:solidFill>
                  <a:srgbClr val="FF0000"/>
                </a:solidFill>
              </a:rPr>
              <a:t>GCU trustee/Joint Committee will not handle any request for translation</a:t>
            </a:r>
            <a:endParaRPr lang="en-GB" sz="1600" b="1" i="0" u="none" baseline="0" dirty="0">
              <a:solidFill>
                <a:srgbClr val="FF0000"/>
              </a:solidFill>
            </a:endParaRPr>
          </a:p>
        </p:txBody>
      </p:sp>
      <p:sp>
        <p:nvSpPr>
          <p:cNvPr id="7" name="Titel 1"/>
          <p:cNvSpPr txBox="1">
            <a:spLocks/>
          </p:cNvSpPr>
          <p:nvPr/>
        </p:nvSpPr>
        <p:spPr>
          <a:xfrm>
            <a:off x="1116012" y="115888"/>
            <a:ext cx="7776467" cy="5889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rtl="0"/>
            <a:r>
              <a:rPr lang="en-GB" sz="2800" b="1" i="0" u="none" baseline="0"/>
              <a:t>GCU – Article 34: Languages</a:t>
            </a:r>
          </a:p>
        </p:txBody>
      </p:sp>
      <p:sp>
        <p:nvSpPr>
          <p:cNvPr id="6" name="Rechteck 5"/>
          <p:cNvSpPr/>
          <p:nvPr/>
        </p:nvSpPr>
        <p:spPr>
          <a:xfrm>
            <a:off x="395288" y="1052736"/>
            <a:ext cx="8425184" cy="1815882"/>
          </a:xfrm>
          <a:prstGeom prst="rect">
            <a:avLst/>
          </a:prstGeom>
          <a:solidFill>
            <a:schemeClr val="bg1">
              <a:lumMod val="75000"/>
            </a:schemeClr>
          </a:solidFill>
        </p:spPr>
        <p:txBody>
          <a:bodyPr wrap="square">
            <a:spAutoFit/>
          </a:bodyPr>
          <a:lstStyle/>
          <a:p>
            <a:pPr algn="l" rtl="0"/>
            <a:r>
              <a:rPr lang="en-GB" sz="1600" b="0" i="0" u="none" baseline="0">
                <a:latin typeface="+mn-lt"/>
              </a:rPr>
              <a:t>The present contract exists in English, German and French; each language version has the </a:t>
            </a:r>
          </a:p>
          <a:p>
            <a:pPr algn="l" rtl="0"/>
            <a:r>
              <a:rPr lang="en-GB" sz="1600" b="0" i="0" u="none" baseline="0">
                <a:latin typeface="+mn-lt"/>
              </a:rPr>
              <a:t>same contractual value.</a:t>
            </a:r>
          </a:p>
          <a:p>
            <a:pPr algn="l" rtl="0"/>
            <a:r>
              <a:rPr lang="en-GB" sz="1600" b="0" i="0" u="none" baseline="0">
                <a:latin typeface="+mn-lt"/>
              </a:rPr>
              <a:t>Two GCU members with different national languages must carry out their </a:t>
            </a:r>
            <a:r>
              <a:rPr lang="en-GB" sz="1600" b="1" i="0" u="none" baseline="0">
                <a:latin typeface="+mn-lt"/>
              </a:rPr>
              <a:t>correspondence</a:t>
            </a:r>
            <a:r>
              <a:rPr lang="en-GB" sz="1600" b="0" i="0" u="none" baseline="0">
                <a:latin typeface="+mn-lt"/>
              </a:rPr>
              <a:t> </a:t>
            </a:r>
          </a:p>
          <a:p>
            <a:pPr algn="l" rtl="0"/>
            <a:r>
              <a:rPr lang="en-GB" sz="1600" b="1" i="0" u="none" baseline="0">
                <a:latin typeface="+mn-lt"/>
              </a:rPr>
              <a:t>in one of the official GCU languages</a:t>
            </a:r>
            <a:r>
              <a:rPr lang="en-GB" sz="1600" b="0" i="0" u="none" baseline="0">
                <a:latin typeface="+mn-lt"/>
              </a:rPr>
              <a:t>. The fields in the form in Appendix 4 must thus </a:t>
            </a:r>
          </a:p>
          <a:p>
            <a:pPr algn="l" rtl="0"/>
            <a:r>
              <a:rPr lang="en-GB" sz="1600" b="0" i="0" u="none" baseline="0">
                <a:latin typeface="+mn-lt"/>
              </a:rPr>
              <a:t>be written in at least one of those three languages. Invoices may be issued in </a:t>
            </a:r>
          </a:p>
          <a:p>
            <a:pPr algn="l" rtl="0"/>
            <a:r>
              <a:rPr lang="en-GB" sz="1600" b="0" i="0" u="none" baseline="0">
                <a:latin typeface="+mn-lt"/>
              </a:rPr>
              <a:t>the national language of the place of issue. The provisions of Annex 6 of Appendix 10 (coding of </a:t>
            </a:r>
          </a:p>
          <a:p>
            <a:pPr algn="l" rtl="0"/>
            <a:r>
              <a:rPr lang="en-GB" sz="1600" b="0" i="0" u="none" baseline="0">
                <a:latin typeface="+mn-lt"/>
              </a:rPr>
              <a:t>interventions) remain unaffected.</a:t>
            </a:r>
          </a:p>
        </p:txBody>
      </p:sp>
    </p:spTree>
    <p:extLst>
      <p:ext uri="{BB962C8B-B14F-4D97-AF65-F5344CB8AC3E}">
        <p14:creationId xmlns:p14="http://schemas.microsoft.com/office/powerpoint/2010/main" val="3840610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txBox="1">
            <a:spLocks/>
          </p:cNvSpPr>
          <p:nvPr/>
        </p:nvSpPr>
        <p:spPr bwMode="auto">
          <a:xfrm>
            <a:off x="1143000" y="0"/>
            <a:ext cx="7729538"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GB" altLang="en-US" sz="2800" b="1" dirty="0"/>
              <a:t>Thank you for your attention!</a:t>
            </a:r>
          </a:p>
        </p:txBody>
      </p:sp>
      <p:sp>
        <p:nvSpPr>
          <p:cNvPr id="33795" name="Rectangle 3"/>
          <p:cNvSpPr>
            <a:spLocks noChangeArrowheads="1"/>
          </p:cNvSpPr>
          <p:nvPr/>
        </p:nvSpPr>
        <p:spPr bwMode="ltGray">
          <a:xfrm>
            <a:off x="0" y="3640138"/>
            <a:ext cx="9144000" cy="274161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736" tIns="45368" rIns="90736" bIns="45368" anchor="ctr"/>
          <a:lstStyle>
            <a:lvl1pPr marL="1789113" defTabSz="908050" eaLnBrk="0" hangingPunct="0">
              <a:spcBef>
                <a:spcPct val="20000"/>
              </a:spcBef>
              <a:buFont typeface="Arial" charset="0"/>
              <a:buChar char="•"/>
              <a:defRPr sz="3200">
                <a:solidFill>
                  <a:schemeClr val="tx1"/>
                </a:solidFill>
                <a:latin typeface="Calibri" pitchFamily="34" charset="0"/>
              </a:defRPr>
            </a:lvl1pPr>
            <a:lvl2pPr marL="742950" indent="-285750" defTabSz="908050" eaLnBrk="0" hangingPunct="0">
              <a:spcBef>
                <a:spcPct val="20000"/>
              </a:spcBef>
              <a:buFont typeface="Arial" charset="0"/>
              <a:buChar char="–"/>
              <a:defRPr sz="2800">
                <a:solidFill>
                  <a:schemeClr val="tx1"/>
                </a:solidFill>
                <a:latin typeface="Calibri" pitchFamily="34" charset="0"/>
              </a:defRPr>
            </a:lvl2pPr>
            <a:lvl3pPr marL="1143000" indent="-228600" defTabSz="908050" eaLnBrk="0" hangingPunct="0">
              <a:spcBef>
                <a:spcPct val="20000"/>
              </a:spcBef>
              <a:buFont typeface="Arial" charset="0"/>
              <a:buChar char="•"/>
              <a:defRPr sz="2400">
                <a:solidFill>
                  <a:schemeClr val="tx1"/>
                </a:solidFill>
                <a:latin typeface="Calibri" pitchFamily="34" charset="0"/>
              </a:defRPr>
            </a:lvl3pPr>
            <a:lvl4pPr marL="1600200" indent="-228600" defTabSz="908050" eaLnBrk="0" hangingPunct="0">
              <a:spcBef>
                <a:spcPct val="20000"/>
              </a:spcBef>
              <a:buFont typeface="Arial" charset="0"/>
              <a:buChar char="–"/>
              <a:defRPr sz="2000">
                <a:solidFill>
                  <a:schemeClr val="tx1"/>
                </a:solidFill>
                <a:latin typeface="Calibri" pitchFamily="34" charset="0"/>
              </a:defRPr>
            </a:lvl4pPr>
            <a:lvl5pPr marL="2057400" indent="-228600" defTabSz="908050" eaLnBrk="0" hangingPunct="0">
              <a:spcBef>
                <a:spcPct val="20000"/>
              </a:spcBef>
              <a:buFont typeface="Arial" charset="0"/>
              <a:buChar char="»"/>
              <a:defRPr sz="2000">
                <a:solidFill>
                  <a:schemeClr val="tx1"/>
                </a:solidFill>
                <a:latin typeface="Calibri" pitchFamily="34" charset="0"/>
              </a:defRPr>
            </a:lvl5pPr>
            <a:lvl6pPr marL="2514600" indent="-228600" defTabSz="9080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080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080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080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b="1">
              <a:solidFill>
                <a:schemeClr val="bg1"/>
              </a:solidFill>
              <a:latin typeface="Arial" charset="0"/>
            </a:endParaRPr>
          </a:p>
          <a:p>
            <a:pPr eaLnBrk="1" hangingPunct="1">
              <a:spcBef>
                <a:spcPct val="0"/>
              </a:spcBef>
              <a:buFontTx/>
              <a:buNone/>
            </a:pPr>
            <a:endParaRPr lang="en-US" altLang="en-US" sz="1800" b="1">
              <a:solidFill>
                <a:schemeClr val="bg1"/>
              </a:solidFill>
              <a:latin typeface="Arial" charset="0"/>
            </a:endParaRPr>
          </a:p>
          <a:p>
            <a:pPr eaLnBrk="1" hangingPunct="1">
              <a:spcBef>
                <a:spcPct val="0"/>
              </a:spcBef>
              <a:buFontTx/>
              <a:buNone/>
            </a:pPr>
            <a:endParaRPr lang="en-US" altLang="en-US" sz="1800" b="1">
              <a:solidFill>
                <a:schemeClr val="bg1"/>
              </a:solidFill>
              <a:latin typeface="Arial" charset="0"/>
            </a:endParaRPr>
          </a:p>
          <a:p>
            <a:pPr eaLnBrk="1" hangingPunct="1">
              <a:spcBef>
                <a:spcPct val="0"/>
              </a:spcBef>
              <a:buFontTx/>
              <a:buNone/>
            </a:pPr>
            <a:endParaRPr lang="en-US" altLang="en-US" sz="1800" b="1">
              <a:solidFill>
                <a:schemeClr val="bg1"/>
              </a:solidFill>
              <a:latin typeface="Arial" charset="0"/>
            </a:endParaRPr>
          </a:p>
          <a:p>
            <a:pPr eaLnBrk="1" hangingPunct="1">
              <a:spcBef>
                <a:spcPct val="0"/>
              </a:spcBef>
              <a:buFontTx/>
              <a:buNone/>
            </a:pPr>
            <a:endParaRPr lang="en-US" altLang="en-US" sz="1800" b="1">
              <a:solidFill>
                <a:schemeClr val="bg1"/>
              </a:solidFill>
              <a:latin typeface="Arial" charset="0"/>
            </a:endParaRPr>
          </a:p>
        </p:txBody>
      </p:sp>
      <p:cxnSp>
        <p:nvCxnSpPr>
          <p:cNvPr id="8" name="Gerade Verbindung 7"/>
          <p:cNvCxnSpPr/>
          <p:nvPr/>
        </p:nvCxnSpPr>
        <p:spPr>
          <a:xfrm>
            <a:off x="3101975" y="4621213"/>
            <a:ext cx="0" cy="10080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6143625" y="4614863"/>
            <a:ext cx="0" cy="10080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798" name="Rechteck 6"/>
          <p:cNvSpPr>
            <a:spLocks noChangeArrowheads="1"/>
          </p:cNvSpPr>
          <p:nvPr/>
        </p:nvSpPr>
        <p:spPr bwMode="auto">
          <a:xfrm>
            <a:off x="3470275" y="4584700"/>
            <a:ext cx="261461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 defTabSz="908050" eaLnBrk="0" hangingPunct="0">
              <a:spcBef>
                <a:spcPct val="20000"/>
              </a:spcBef>
              <a:buFont typeface="Arial" charset="0"/>
              <a:buChar char="•"/>
              <a:defRPr sz="3200">
                <a:solidFill>
                  <a:schemeClr val="tx1"/>
                </a:solidFill>
                <a:latin typeface="Calibri" pitchFamily="34" charset="0"/>
              </a:defRPr>
            </a:lvl1pPr>
            <a:lvl2pPr marL="742950" indent="-285750" defTabSz="908050" eaLnBrk="0" hangingPunct="0">
              <a:spcBef>
                <a:spcPct val="20000"/>
              </a:spcBef>
              <a:buFont typeface="Arial" charset="0"/>
              <a:buChar char="–"/>
              <a:defRPr sz="2800">
                <a:solidFill>
                  <a:schemeClr val="tx1"/>
                </a:solidFill>
                <a:latin typeface="Calibri" pitchFamily="34" charset="0"/>
              </a:defRPr>
            </a:lvl2pPr>
            <a:lvl3pPr marL="1143000" indent="-228600" defTabSz="908050" eaLnBrk="0" hangingPunct="0">
              <a:spcBef>
                <a:spcPct val="20000"/>
              </a:spcBef>
              <a:buFont typeface="Arial" charset="0"/>
              <a:buChar char="•"/>
              <a:defRPr sz="2400">
                <a:solidFill>
                  <a:schemeClr val="tx1"/>
                </a:solidFill>
                <a:latin typeface="Calibri" pitchFamily="34" charset="0"/>
              </a:defRPr>
            </a:lvl3pPr>
            <a:lvl4pPr marL="1600200" indent="-228600" defTabSz="908050" eaLnBrk="0" hangingPunct="0">
              <a:spcBef>
                <a:spcPct val="20000"/>
              </a:spcBef>
              <a:buFont typeface="Arial" charset="0"/>
              <a:buChar char="–"/>
              <a:defRPr sz="2000">
                <a:solidFill>
                  <a:schemeClr val="tx1"/>
                </a:solidFill>
                <a:latin typeface="Calibri" pitchFamily="34" charset="0"/>
              </a:defRPr>
            </a:lvl4pPr>
            <a:lvl5pPr marL="2057400" indent="-228600" defTabSz="908050" eaLnBrk="0" hangingPunct="0">
              <a:spcBef>
                <a:spcPct val="20000"/>
              </a:spcBef>
              <a:buFont typeface="Arial" charset="0"/>
              <a:buChar char="»"/>
              <a:defRPr sz="2000">
                <a:solidFill>
                  <a:schemeClr val="tx1"/>
                </a:solidFill>
                <a:latin typeface="Calibri" pitchFamily="34" charset="0"/>
              </a:defRPr>
            </a:lvl5pPr>
            <a:lvl6pPr marL="2514600" indent="-228600" defTabSz="9080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080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080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080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200000"/>
              </a:lnSpc>
              <a:spcBef>
                <a:spcPct val="0"/>
              </a:spcBef>
              <a:buFontTx/>
              <a:buNone/>
            </a:pPr>
            <a:r>
              <a:rPr lang="en-US" altLang="en-US" sz="1400" b="1" dirty="0">
                <a:solidFill>
                  <a:schemeClr val="bg1"/>
                </a:solidFill>
                <a:latin typeface="Arial" charset="0"/>
              </a:rPr>
              <a:t>GILLES PETERHANS</a:t>
            </a:r>
          </a:p>
          <a:p>
            <a:pPr eaLnBrk="1" hangingPunct="1">
              <a:lnSpc>
                <a:spcPct val="150000"/>
              </a:lnSpc>
              <a:spcBef>
                <a:spcPct val="0"/>
              </a:spcBef>
              <a:buFontTx/>
              <a:buNone/>
            </a:pPr>
            <a:r>
              <a:rPr lang="en-US" altLang="en-US" sz="1200" dirty="0">
                <a:solidFill>
                  <a:schemeClr val="bg1"/>
                </a:solidFill>
                <a:latin typeface="Arial" charset="0"/>
              </a:rPr>
              <a:t>Secretary General</a:t>
            </a:r>
          </a:p>
          <a:p>
            <a:pPr eaLnBrk="1" hangingPunct="1">
              <a:lnSpc>
                <a:spcPct val="150000"/>
              </a:lnSpc>
              <a:spcBef>
                <a:spcPct val="0"/>
              </a:spcBef>
              <a:buFontTx/>
              <a:buNone/>
            </a:pPr>
            <a:r>
              <a:rPr lang="en-US" altLang="en-US" sz="1200" dirty="0">
                <a:solidFill>
                  <a:schemeClr val="bg1"/>
                </a:solidFill>
                <a:latin typeface="Arial" charset="0"/>
              </a:rPr>
              <a:t>gilles.peterhans@uiprail.org</a:t>
            </a:r>
          </a:p>
        </p:txBody>
      </p:sp>
      <p:grpSp>
        <p:nvGrpSpPr>
          <p:cNvPr id="22" name="Group 21"/>
          <p:cNvGrpSpPr/>
          <p:nvPr/>
        </p:nvGrpSpPr>
        <p:grpSpPr>
          <a:xfrm>
            <a:off x="1135204" y="1321887"/>
            <a:ext cx="6207685" cy="965487"/>
            <a:chOff x="971600" y="5373450"/>
            <a:chExt cx="6207685" cy="965487"/>
          </a:xfrm>
        </p:grpSpPr>
        <p:pic>
          <p:nvPicPr>
            <p:cNvPr id="23" name="Picture 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4954" y="5586866"/>
              <a:ext cx="718170" cy="196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8872" y="5540191"/>
              <a:ext cx="694676"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021" y="5550374"/>
              <a:ext cx="527674" cy="255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8817" y="5548446"/>
              <a:ext cx="605142" cy="27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6563" y="5483699"/>
              <a:ext cx="724519" cy="36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14012" y="5465896"/>
              <a:ext cx="730234" cy="35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7" descr="C:\Users\gpeterhans\Desktop\PWF logo.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54754" y="5373450"/>
              <a:ext cx="728124" cy="49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75"/>
            <p:cNvSpPr>
              <a:spLocks/>
            </p:cNvSpPr>
            <p:nvPr/>
          </p:nvSpPr>
          <p:spPr bwMode="auto">
            <a:xfrm>
              <a:off x="971600" y="5867010"/>
              <a:ext cx="726075" cy="1270"/>
            </a:xfrm>
            <a:custGeom>
              <a:avLst/>
              <a:gdLst>
                <a:gd name="T0" fmla="+- 0 14545 14545"/>
                <a:gd name="T1" fmla="*/ T0 w 945"/>
                <a:gd name="T2" fmla="+- 0 15489 14545"/>
                <a:gd name="T3" fmla="*/ T2 w 945"/>
              </a:gdLst>
              <a:ahLst/>
              <a:cxnLst>
                <a:cxn ang="0">
                  <a:pos x="T1" y="0"/>
                </a:cxn>
                <a:cxn ang="0">
                  <a:pos x="T3" y="0"/>
                </a:cxn>
              </a:cxnLst>
              <a:rect l="0" t="0" r="r" b="b"/>
              <a:pathLst>
                <a:path w="945">
                  <a:moveTo>
                    <a:pt x="0" y="0"/>
                  </a:moveTo>
                  <a:lnTo>
                    <a:pt x="944" y="0"/>
                  </a:lnTo>
                </a:path>
              </a:pathLst>
            </a:custGeom>
            <a:noFill/>
            <a:ln w="1028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Freeform 75"/>
            <p:cNvSpPr>
              <a:spLocks/>
            </p:cNvSpPr>
            <p:nvPr/>
          </p:nvSpPr>
          <p:spPr bwMode="auto">
            <a:xfrm>
              <a:off x="1898702" y="5877272"/>
              <a:ext cx="600062" cy="1270"/>
            </a:xfrm>
            <a:custGeom>
              <a:avLst/>
              <a:gdLst>
                <a:gd name="T0" fmla="+- 0 14545 14545"/>
                <a:gd name="T1" fmla="*/ T0 w 945"/>
                <a:gd name="T2" fmla="+- 0 15489 14545"/>
                <a:gd name="T3" fmla="*/ T2 w 945"/>
              </a:gdLst>
              <a:ahLst/>
              <a:cxnLst>
                <a:cxn ang="0">
                  <a:pos x="T1" y="0"/>
                </a:cxn>
                <a:cxn ang="0">
                  <a:pos x="T3" y="0"/>
                </a:cxn>
              </a:cxnLst>
              <a:rect l="0" t="0" r="r" b="b"/>
              <a:pathLst>
                <a:path w="945">
                  <a:moveTo>
                    <a:pt x="0" y="0"/>
                  </a:moveTo>
                  <a:lnTo>
                    <a:pt x="944" y="0"/>
                  </a:lnTo>
                </a:path>
              </a:pathLst>
            </a:custGeom>
            <a:noFill/>
            <a:ln w="1028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Freeform 75"/>
            <p:cNvSpPr>
              <a:spLocks/>
            </p:cNvSpPr>
            <p:nvPr/>
          </p:nvSpPr>
          <p:spPr bwMode="auto">
            <a:xfrm>
              <a:off x="2771800" y="5877272"/>
              <a:ext cx="726075" cy="1270"/>
            </a:xfrm>
            <a:custGeom>
              <a:avLst/>
              <a:gdLst>
                <a:gd name="T0" fmla="+- 0 14545 14545"/>
                <a:gd name="T1" fmla="*/ T0 w 945"/>
                <a:gd name="T2" fmla="+- 0 15489 14545"/>
                <a:gd name="T3" fmla="*/ T2 w 945"/>
              </a:gdLst>
              <a:ahLst/>
              <a:cxnLst>
                <a:cxn ang="0">
                  <a:pos x="T1" y="0"/>
                </a:cxn>
                <a:cxn ang="0">
                  <a:pos x="T3" y="0"/>
                </a:cxn>
              </a:cxnLst>
              <a:rect l="0" t="0" r="r" b="b"/>
              <a:pathLst>
                <a:path w="945">
                  <a:moveTo>
                    <a:pt x="0" y="0"/>
                  </a:moveTo>
                  <a:lnTo>
                    <a:pt x="944" y="0"/>
                  </a:lnTo>
                </a:path>
              </a:pathLst>
            </a:custGeom>
            <a:noFill/>
            <a:ln w="1028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Freeform 75"/>
            <p:cNvSpPr>
              <a:spLocks/>
            </p:cNvSpPr>
            <p:nvPr/>
          </p:nvSpPr>
          <p:spPr bwMode="auto">
            <a:xfrm>
              <a:off x="3755914" y="5877272"/>
              <a:ext cx="600062" cy="1270"/>
            </a:xfrm>
            <a:custGeom>
              <a:avLst/>
              <a:gdLst>
                <a:gd name="T0" fmla="+- 0 14545 14545"/>
                <a:gd name="T1" fmla="*/ T0 w 945"/>
                <a:gd name="T2" fmla="+- 0 15489 14545"/>
                <a:gd name="T3" fmla="*/ T2 w 945"/>
              </a:gdLst>
              <a:ahLst/>
              <a:cxnLst>
                <a:cxn ang="0">
                  <a:pos x="T1" y="0"/>
                </a:cxn>
                <a:cxn ang="0">
                  <a:pos x="T3" y="0"/>
                </a:cxn>
              </a:cxnLst>
              <a:rect l="0" t="0" r="r" b="b"/>
              <a:pathLst>
                <a:path w="945">
                  <a:moveTo>
                    <a:pt x="0" y="0"/>
                  </a:moveTo>
                  <a:lnTo>
                    <a:pt x="944" y="0"/>
                  </a:lnTo>
                </a:path>
              </a:pathLst>
            </a:custGeom>
            <a:noFill/>
            <a:ln w="1028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Freeform 75"/>
            <p:cNvSpPr>
              <a:spLocks/>
            </p:cNvSpPr>
            <p:nvPr/>
          </p:nvSpPr>
          <p:spPr bwMode="auto">
            <a:xfrm>
              <a:off x="4581002" y="5877272"/>
              <a:ext cx="726075" cy="1270"/>
            </a:xfrm>
            <a:custGeom>
              <a:avLst/>
              <a:gdLst>
                <a:gd name="T0" fmla="+- 0 14545 14545"/>
                <a:gd name="T1" fmla="*/ T0 w 945"/>
                <a:gd name="T2" fmla="+- 0 15489 14545"/>
                <a:gd name="T3" fmla="*/ T2 w 945"/>
              </a:gdLst>
              <a:ahLst/>
              <a:cxnLst>
                <a:cxn ang="0">
                  <a:pos x="T1" y="0"/>
                </a:cxn>
                <a:cxn ang="0">
                  <a:pos x="T3" y="0"/>
                </a:cxn>
              </a:cxnLst>
              <a:rect l="0" t="0" r="r" b="b"/>
              <a:pathLst>
                <a:path w="945">
                  <a:moveTo>
                    <a:pt x="0" y="0"/>
                  </a:moveTo>
                  <a:lnTo>
                    <a:pt x="944" y="0"/>
                  </a:lnTo>
                </a:path>
              </a:pathLst>
            </a:custGeom>
            <a:noFill/>
            <a:ln w="1028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Freeform 75"/>
            <p:cNvSpPr>
              <a:spLocks/>
            </p:cNvSpPr>
            <p:nvPr/>
          </p:nvSpPr>
          <p:spPr bwMode="auto">
            <a:xfrm>
              <a:off x="6453210" y="5877272"/>
              <a:ext cx="726075" cy="1270"/>
            </a:xfrm>
            <a:custGeom>
              <a:avLst/>
              <a:gdLst>
                <a:gd name="T0" fmla="+- 0 14545 14545"/>
                <a:gd name="T1" fmla="*/ T0 w 945"/>
                <a:gd name="T2" fmla="+- 0 15489 14545"/>
                <a:gd name="T3" fmla="*/ T2 w 945"/>
              </a:gdLst>
              <a:ahLst/>
              <a:cxnLst>
                <a:cxn ang="0">
                  <a:pos x="T1" y="0"/>
                </a:cxn>
                <a:cxn ang="0">
                  <a:pos x="T3" y="0"/>
                </a:cxn>
              </a:cxnLst>
              <a:rect l="0" t="0" r="r" b="b"/>
              <a:pathLst>
                <a:path w="945">
                  <a:moveTo>
                    <a:pt x="0" y="0"/>
                  </a:moveTo>
                  <a:lnTo>
                    <a:pt x="944" y="0"/>
                  </a:lnTo>
                </a:path>
              </a:pathLst>
            </a:custGeom>
            <a:noFill/>
            <a:ln w="1028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Rectangle 35"/>
            <p:cNvSpPr/>
            <p:nvPr/>
          </p:nvSpPr>
          <p:spPr>
            <a:xfrm>
              <a:off x="979161" y="5877272"/>
              <a:ext cx="641394" cy="276999"/>
            </a:xfrm>
            <a:prstGeom prst="rect">
              <a:avLst/>
            </a:prstGeom>
          </p:spPr>
          <p:txBody>
            <a:bodyPr wrap="none">
              <a:spAutoFit/>
            </a:bodyPr>
            <a:lstStyle/>
            <a:p>
              <a:r>
                <a:rPr lang="en-US" sz="1200" b="1" dirty="0">
                  <a:latin typeface="+mn-lt"/>
                </a:rPr>
                <a:t>Austria</a:t>
              </a:r>
              <a:endParaRPr lang="en-GB" sz="1200" dirty="0">
                <a:latin typeface="+mn-lt"/>
              </a:endParaRPr>
            </a:p>
          </p:txBody>
        </p:sp>
        <p:sp>
          <p:nvSpPr>
            <p:cNvPr id="37" name="Rectangle 36"/>
            <p:cNvSpPr/>
            <p:nvPr/>
          </p:nvSpPr>
          <p:spPr>
            <a:xfrm>
              <a:off x="1836092" y="5877272"/>
              <a:ext cx="707245" cy="276999"/>
            </a:xfrm>
            <a:prstGeom prst="rect">
              <a:avLst/>
            </a:prstGeom>
          </p:spPr>
          <p:txBody>
            <a:bodyPr wrap="none">
              <a:spAutoFit/>
            </a:bodyPr>
            <a:lstStyle/>
            <a:p>
              <a:r>
                <a:rPr lang="en-US" sz="1200" b="1" dirty="0">
                  <a:latin typeface="+mn-lt"/>
                </a:rPr>
                <a:t>Belgium</a:t>
              </a:r>
              <a:endParaRPr lang="en-GB" sz="1200" dirty="0">
                <a:latin typeface="+mn-lt"/>
              </a:endParaRPr>
            </a:p>
          </p:txBody>
        </p:sp>
        <p:sp>
          <p:nvSpPr>
            <p:cNvPr id="38" name="Rectangle 37"/>
            <p:cNvSpPr/>
            <p:nvPr/>
          </p:nvSpPr>
          <p:spPr>
            <a:xfrm>
              <a:off x="2807239" y="5877272"/>
              <a:ext cx="737061" cy="461665"/>
            </a:xfrm>
            <a:prstGeom prst="rect">
              <a:avLst/>
            </a:prstGeom>
          </p:spPr>
          <p:txBody>
            <a:bodyPr wrap="none">
              <a:spAutoFit/>
            </a:bodyPr>
            <a:lstStyle/>
            <a:p>
              <a:pPr algn="ctr"/>
              <a:r>
                <a:rPr lang="en-US" sz="1200" b="1" dirty="0">
                  <a:latin typeface="+mn-lt"/>
                </a:rPr>
                <a:t>Czech</a:t>
              </a:r>
            </a:p>
            <a:p>
              <a:pPr algn="ctr"/>
              <a:r>
                <a:rPr lang="en-US" sz="1200" b="1" dirty="0">
                  <a:latin typeface="+mn-lt"/>
                </a:rPr>
                <a:t>Republic</a:t>
              </a:r>
              <a:endParaRPr lang="en-GB" sz="1200" dirty="0">
                <a:latin typeface="+mn-lt"/>
              </a:endParaRPr>
            </a:p>
          </p:txBody>
        </p:sp>
        <p:sp>
          <p:nvSpPr>
            <p:cNvPr id="39" name="Rectangle 38"/>
            <p:cNvSpPr/>
            <p:nvPr/>
          </p:nvSpPr>
          <p:spPr>
            <a:xfrm>
              <a:off x="3755914" y="5889819"/>
              <a:ext cx="606063" cy="276999"/>
            </a:xfrm>
            <a:prstGeom prst="rect">
              <a:avLst/>
            </a:prstGeom>
          </p:spPr>
          <p:txBody>
            <a:bodyPr wrap="none">
              <a:spAutoFit/>
            </a:bodyPr>
            <a:lstStyle/>
            <a:p>
              <a:r>
                <a:rPr lang="en-US" sz="1200" b="1" dirty="0">
                  <a:latin typeface="+mn-lt"/>
                </a:rPr>
                <a:t>France</a:t>
              </a:r>
              <a:endParaRPr lang="en-GB" sz="1200" dirty="0">
                <a:latin typeface="+mn-lt"/>
              </a:endParaRPr>
            </a:p>
          </p:txBody>
        </p:sp>
        <p:sp>
          <p:nvSpPr>
            <p:cNvPr id="40" name="Rectangle 39"/>
            <p:cNvSpPr/>
            <p:nvPr/>
          </p:nvSpPr>
          <p:spPr>
            <a:xfrm>
              <a:off x="4521258" y="5896387"/>
              <a:ext cx="767005" cy="276999"/>
            </a:xfrm>
            <a:prstGeom prst="rect">
              <a:avLst/>
            </a:prstGeom>
          </p:spPr>
          <p:txBody>
            <a:bodyPr wrap="none">
              <a:spAutoFit/>
            </a:bodyPr>
            <a:lstStyle/>
            <a:p>
              <a:r>
                <a:rPr lang="en-US" sz="1200" b="1" dirty="0">
                  <a:latin typeface="+mn-lt"/>
                </a:rPr>
                <a:t>Germany</a:t>
              </a:r>
              <a:endParaRPr lang="en-GB" sz="1200" dirty="0">
                <a:latin typeface="+mn-lt"/>
              </a:endParaRPr>
            </a:p>
          </p:txBody>
        </p:sp>
        <p:sp>
          <p:nvSpPr>
            <p:cNvPr id="41" name="Rectangle 40"/>
            <p:cNvSpPr/>
            <p:nvPr/>
          </p:nvSpPr>
          <p:spPr>
            <a:xfrm>
              <a:off x="5630854" y="5877272"/>
              <a:ext cx="370614" cy="276999"/>
            </a:xfrm>
            <a:prstGeom prst="rect">
              <a:avLst/>
            </a:prstGeom>
          </p:spPr>
          <p:txBody>
            <a:bodyPr wrap="none">
              <a:spAutoFit/>
            </a:bodyPr>
            <a:lstStyle/>
            <a:p>
              <a:r>
                <a:rPr lang="en-US" sz="1200" b="1" dirty="0">
                  <a:latin typeface="+mn-lt"/>
                </a:rPr>
                <a:t>UK</a:t>
              </a:r>
              <a:endParaRPr lang="en-GB" sz="1200" dirty="0">
                <a:latin typeface="+mn-lt"/>
              </a:endParaRPr>
            </a:p>
          </p:txBody>
        </p:sp>
        <p:sp>
          <p:nvSpPr>
            <p:cNvPr id="42" name="Rectangle 41"/>
            <p:cNvSpPr/>
            <p:nvPr/>
          </p:nvSpPr>
          <p:spPr>
            <a:xfrm>
              <a:off x="6453210" y="5877272"/>
              <a:ext cx="722955" cy="276999"/>
            </a:xfrm>
            <a:prstGeom prst="rect">
              <a:avLst/>
            </a:prstGeom>
          </p:spPr>
          <p:txBody>
            <a:bodyPr wrap="none">
              <a:spAutoFit/>
            </a:bodyPr>
            <a:lstStyle/>
            <a:p>
              <a:r>
                <a:rPr lang="en-US" sz="1200" b="1" dirty="0">
                  <a:latin typeface="+mn-lt"/>
                </a:rPr>
                <a:t>Hungary</a:t>
              </a:r>
              <a:endParaRPr lang="en-GB" sz="1200" dirty="0">
                <a:latin typeface="+mn-lt"/>
              </a:endParaRPr>
            </a:p>
          </p:txBody>
        </p:sp>
      </p:grpSp>
      <p:grpSp>
        <p:nvGrpSpPr>
          <p:cNvPr id="43" name="Group 42"/>
          <p:cNvGrpSpPr/>
          <p:nvPr/>
        </p:nvGrpSpPr>
        <p:grpSpPr>
          <a:xfrm>
            <a:off x="1037664" y="2342977"/>
            <a:ext cx="6414656" cy="1014015"/>
            <a:chOff x="952102" y="1436490"/>
            <a:chExt cx="6414656" cy="1014015"/>
          </a:xfrm>
        </p:grpSpPr>
        <p:sp>
          <p:nvSpPr>
            <p:cNvPr id="50" name="Rectangle 49"/>
            <p:cNvSpPr/>
            <p:nvPr/>
          </p:nvSpPr>
          <p:spPr>
            <a:xfrm>
              <a:off x="1829700" y="1599404"/>
              <a:ext cx="838691" cy="369332"/>
            </a:xfrm>
            <a:prstGeom prst="rect">
              <a:avLst/>
            </a:prstGeom>
          </p:spPr>
          <p:txBody>
            <a:bodyPr wrap="none">
              <a:spAutoFit/>
            </a:bodyPr>
            <a:lstStyle/>
            <a:p>
              <a:r>
                <a:rPr lang="en-US" b="1" dirty="0"/>
                <a:t>NVPG</a:t>
              </a:r>
              <a:endParaRPr lang="en-GB" dirty="0"/>
            </a:p>
          </p:txBody>
        </p:sp>
        <p:pic>
          <p:nvPicPr>
            <p:cNvPr id="44" name="Picture 3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97396" y="1615871"/>
              <a:ext cx="806546" cy="28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5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99109" y="1463160"/>
              <a:ext cx="520689" cy="46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5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52244" y="1702532"/>
              <a:ext cx="725790" cy="20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5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67779" y="1568547"/>
              <a:ext cx="612127" cy="394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6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39082" y="1712080"/>
              <a:ext cx="875011" cy="175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7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752500" y="1436490"/>
              <a:ext cx="511164" cy="47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Freeform 75"/>
            <p:cNvSpPr>
              <a:spLocks/>
            </p:cNvSpPr>
            <p:nvPr/>
          </p:nvSpPr>
          <p:spPr bwMode="auto">
            <a:xfrm>
              <a:off x="952102" y="1968736"/>
              <a:ext cx="726075" cy="1270"/>
            </a:xfrm>
            <a:custGeom>
              <a:avLst/>
              <a:gdLst>
                <a:gd name="T0" fmla="+- 0 14545 14545"/>
                <a:gd name="T1" fmla="*/ T0 w 945"/>
                <a:gd name="T2" fmla="+- 0 15489 14545"/>
                <a:gd name="T3" fmla="*/ T2 w 945"/>
              </a:gdLst>
              <a:ahLst/>
              <a:cxnLst>
                <a:cxn ang="0">
                  <a:pos x="T1" y="0"/>
                </a:cxn>
                <a:cxn ang="0">
                  <a:pos x="T3" y="0"/>
                </a:cxn>
              </a:cxnLst>
              <a:rect l="0" t="0" r="r" b="b"/>
              <a:pathLst>
                <a:path w="945">
                  <a:moveTo>
                    <a:pt x="0" y="0"/>
                  </a:moveTo>
                  <a:lnTo>
                    <a:pt x="944" y="0"/>
                  </a:lnTo>
                </a:path>
              </a:pathLst>
            </a:custGeom>
            <a:noFill/>
            <a:ln w="1028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Freeform 75"/>
            <p:cNvSpPr>
              <a:spLocks/>
            </p:cNvSpPr>
            <p:nvPr/>
          </p:nvSpPr>
          <p:spPr bwMode="auto">
            <a:xfrm>
              <a:off x="1882211" y="1978998"/>
              <a:ext cx="726075" cy="1270"/>
            </a:xfrm>
            <a:custGeom>
              <a:avLst/>
              <a:gdLst>
                <a:gd name="T0" fmla="+- 0 14545 14545"/>
                <a:gd name="T1" fmla="*/ T0 w 945"/>
                <a:gd name="T2" fmla="+- 0 15489 14545"/>
                <a:gd name="T3" fmla="*/ T2 w 945"/>
              </a:gdLst>
              <a:ahLst/>
              <a:cxnLst>
                <a:cxn ang="0">
                  <a:pos x="T1" y="0"/>
                </a:cxn>
                <a:cxn ang="0">
                  <a:pos x="T3" y="0"/>
                </a:cxn>
              </a:cxnLst>
              <a:rect l="0" t="0" r="r" b="b"/>
              <a:pathLst>
                <a:path w="945">
                  <a:moveTo>
                    <a:pt x="0" y="0"/>
                  </a:moveTo>
                  <a:lnTo>
                    <a:pt x="944" y="0"/>
                  </a:lnTo>
                </a:path>
              </a:pathLst>
            </a:custGeom>
            <a:noFill/>
            <a:ln w="1028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Freeform 75"/>
            <p:cNvSpPr>
              <a:spLocks/>
            </p:cNvSpPr>
            <p:nvPr/>
          </p:nvSpPr>
          <p:spPr bwMode="auto">
            <a:xfrm>
              <a:off x="2843808" y="1978998"/>
              <a:ext cx="660068" cy="1270"/>
            </a:xfrm>
            <a:custGeom>
              <a:avLst/>
              <a:gdLst>
                <a:gd name="T0" fmla="+- 0 14545 14545"/>
                <a:gd name="T1" fmla="*/ T0 w 945"/>
                <a:gd name="T2" fmla="+- 0 15489 14545"/>
                <a:gd name="T3" fmla="*/ T2 w 945"/>
              </a:gdLst>
              <a:ahLst/>
              <a:cxnLst>
                <a:cxn ang="0">
                  <a:pos x="T1" y="0"/>
                </a:cxn>
                <a:cxn ang="0">
                  <a:pos x="T3" y="0"/>
                </a:cxn>
              </a:cxnLst>
              <a:rect l="0" t="0" r="r" b="b"/>
              <a:pathLst>
                <a:path w="945">
                  <a:moveTo>
                    <a:pt x="0" y="0"/>
                  </a:moveTo>
                  <a:lnTo>
                    <a:pt x="944" y="0"/>
                  </a:lnTo>
                </a:path>
              </a:pathLst>
            </a:custGeom>
            <a:noFill/>
            <a:ln w="1028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Freeform 75"/>
            <p:cNvSpPr>
              <a:spLocks/>
            </p:cNvSpPr>
            <p:nvPr/>
          </p:nvSpPr>
          <p:spPr bwMode="auto">
            <a:xfrm>
              <a:off x="3759422" y="1978998"/>
              <a:ext cx="600062" cy="1270"/>
            </a:xfrm>
            <a:custGeom>
              <a:avLst/>
              <a:gdLst>
                <a:gd name="T0" fmla="+- 0 14545 14545"/>
                <a:gd name="T1" fmla="*/ T0 w 945"/>
                <a:gd name="T2" fmla="+- 0 15489 14545"/>
                <a:gd name="T3" fmla="*/ T2 w 945"/>
              </a:gdLst>
              <a:ahLst/>
              <a:cxnLst>
                <a:cxn ang="0">
                  <a:pos x="T1" y="0"/>
                </a:cxn>
                <a:cxn ang="0">
                  <a:pos x="T3" y="0"/>
                </a:cxn>
              </a:cxnLst>
              <a:rect l="0" t="0" r="r" b="b"/>
              <a:pathLst>
                <a:path w="945">
                  <a:moveTo>
                    <a:pt x="0" y="0"/>
                  </a:moveTo>
                  <a:lnTo>
                    <a:pt x="944" y="0"/>
                  </a:lnTo>
                </a:path>
              </a:pathLst>
            </a:custGeom>
            <a:noFill/>
            <a:ln w="1028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Freeform 75"/>
            <p:cNvSpPr>
              <a:spLocks/>
            </p:cNvSpPr>
            <p:nvPr/>
          </p:nvSpPr>
          <p:spPr bwMode="auto">
            <a:xfrm>
              <a:off x="4538047" y="1968070"/>
              <a:ext cx="878551" cy="1860"/>
            </a:xfrm>
            <a:custGeom>
              <a:avLst/>
              <a:gdLst>
                <a:gd name="T0" fmla="+- 0 14545 14545"/>
                <a:gd name="T1" fmla="*/ T0 w 945"/>
                <a:gd name="T2" fmla="+- 0 15489 14545"/>
                <a:gd name="T3" fmla="*/ T2 w 945"/>
              </a:gdLst>
              <a:ahLst/>
              <a:cxnLst>
                <a:cxn ang="0">
                  <a:pos x="T1" y="0"/>
                </a:cxn>
                <a:cxn ang="0">
                  <a:pos x="T3" y="0"/>
                </a:cxn>
              </a:cxnLst>
              <a:rect l="0" t="0" r="r" b="b"/>
              <a:pathLst>
                <a:path w="945">
                  <a:moveTo>
                    <a:pt x="0" y="0"/>
                  </a:moveTo>
                  <a:lnTo>
                    <a:pt x="944" y="0"/>
                  </a:lnTo>
                </a:path>
              </a:pathLst>
            </a:custGeom>
            <a:noFill/>
            <a:ln w="1028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Freeform 75"/>
            <p:cNvSpPr>
              <a:spLocks/>
            </p:cNvSpPr>
            <p:nvPr/>
          </p:nvSpPr>
          <p:spPr bwMode="auto">
            <a:xfrm>
              <a:off x="6537632" y="1962247"/>
              <a:ext cx="726075" cy="1270"/>
            </a:xfrm>
            <a:custGeom>
              <a:avLst/>
              <a:gdLst>
                <a:gd name="T0" fmla="+- 0 14545 14545"/>
                <a:gd name="T1" fmla="*/ T0 w 945"/>
                <a:gd name="T2" fmla="+- 0 15489 14545"/>
                <a:gd name="T3" fmla="*/ T2 w 945"/>
              </a:gdLst>
              <a:ahLst/>
              <a:cxnLst>
                <a:cxn ang="0">
                  <a:pos x="T1" y="0"/>
                </a:cxn>
                <a:cxn ang="0">
                  <a:pos x="T3" y="0"/>
                </a:cxn>
              </a:cxnLst>
              <a:rect l="0" t="0" r="r" b="b"/>
              <a:pathLst>
                <a:path w="945">
                  <a:moveTo>
                    <a:pt x="0" y="0"/>
                  </a:moveTo>
                  <a:lnTo>
                    <a:pt x="944" y="0"/>
                  </a:lnTo>
                </a:path>
              </a:pathLst>
            </a:custGeom>
            <a:noFill/>
            <a:ln w="1028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Freeform 75"/>
            <p:cNvSpPr>
              <a:spLocks/>
            </p:cNvSpPr>
            <p:nvPr/>
          </p:nvSpPr>
          <p:spPr bwMode="auto">
            <a:xfrm>
              <a:off x="5708051" y="1966800"/>
              <a:ext cx="600062" cy="1270"/>
            </a:xfrm>
            <a:custGeom>
              <a:avLst/>
              <a:gdLst>
                <a:gd name="T0" fmla="+- 0 14545 14545"/>
                <a:gd name="T1" fmla="*/ T0 w 945"/>
                <a:gd name="T2" fmla="+- 0 15489 14545"/>
                <a:gd name="T3" fmla="*/ T2 w 945"/>
              </a:gdLst>
              <a:ahLst/>
              <a:cxnLst>
                <a:cxn ang="0">
                  <a:pos x="T1" y="0"/>
                </a:cxn>
                <a:cxn ang="0">
                  <a:pos x="T3" y="0"/>
                </a:cxn>
              </a:cxnLst>
              <a:rect l="0" t="0" r="r" b="b"/>
              <a:pathLst>
                <a:path w="945">
                  <a:moveTo>
                    <a:pt x="0" y="0"/>
                  </a:moveTo>
                  <a:lnTo>
                    <a:pt x="944" y="0"/>
                  </a:lnTo>
                </a:path>
              </a:pathLst>
            </a:custGeom>
            <a:noFill/>
            <a:ln w="1028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Rectangle 57"/>
            <p:cNvSpPr/>
            <p:nvPr/>
          </p:nvSpPr>
          <p:spPr>
            <a:xfrm>
              <a:off x="1083281" y="1988840"/>
              <a:ext cx="463717" cy="276999"/>
            </a:xfrm>
            <a:prstGeom prst="rect">
              <a:avLst/>
            </a:prstGeom>
          </p:spPr>
          <p:txBody>
            <a:bodyPr wrap="none">
              <a:spAutoFit/>
            </a:bodyPr>
            <a:lstStyle/>
            <a:p>
              <a:r>
                <a:rPr lang="en-US" sz="1200" b="1" dirty="0">
                  <a:latin typeface="+mn-lt"/>
                </a:rPr>
                <a:t>Italy</a:t>
              </a:r>
              <a:endParaRPr lang="en-GB" sz="1200" dirty="0">
                <a:latin typeface="+mn-lt"/>
              </a:endParaRPr>
            </a:p>
          </p:txBody>
        </p:sp>
        <p:sp>
          <p:nvSpPr>
            <p:cNvPr id="59" name="Rectangle 58"/>
            <p:cNvSpPr/>
            <p:nvPr/>
          </p:nvSpPr>
          <p:spPr>
            <a:xfrm>
              <a:off x="1795587" y="1988840"/>
              <a:ext cx="970715" cy="276999"/>
            </a:xfrm>
            <a:prstGeom prst="rect">
              <a:avLst/>
            </a:prstGeom>
          </p:spPr>
          <p:txBody>
            <a:bodyPr wrap="none">
              <a:spAutoFit/>
            </a:bodyPr>
            <a:lstStyle/>
            <a:p>
              <a:r>
                <a:rPr lang="en-US" sz="1200" b="1" dirty="0">
                  <a:latin typeface="+mn-lt"/>
                </a:rPr>
                <a:t>Netherlands</a:t>
              </a:r>
              <a:endParaRPr lang="en-GB" sz="1200" dirty="0">
                <a:latin typeface="+mn-lt"/>
              </a:endParaRPr>
            </a:p>
          </p:txBody>
        </p:sp>
        <p:sp>
          <p:nvSpPr>
            <p:cNvPr id="60" name="Rectangle 59"/>
            <p:cNvSpPr/>
            <p:nvPr/>
          </p:nvSpPr>
          <p:spPr>
            <a:xfrm>
              <a:off x="2859942" y="1988840"/>
              <a:ext cx="627801" cy="276999"/>
            </a:xfrm>
            <a:prstGeom prst="rect">
              <a:avLst/>
            </a:prstGeom>
          </p:spPr>
          <p:txBody>
            <a:bodyPr wrap="none">
              <a:spAutoFit/>
            </a:bodyPr>
            <a:lstStyle/>
            <a:p>
              <a:r>
                <a:rPr lang="en-US" sz="1200" b="1" dirty="0">
                  <a:latin typeface="+mn-lt"/>
                </a:rPr>
                <a:t>Poland</a:t>
              </a:r>
              <a:endParaRPr lang="en-GB" sz="1200" dirty="0">
                <a:latin typeface="+mn-lt"/>
              </a:endParaRPr>
            </a:p>
          </p:txBody>
        </p:sp>
        <p:sp>
          <p:nvSpPr>
            <p:cNvPr id="61" name="Rectangle 60"/>
            <p:cNvSpPr/>
            <p:nvPr/>
          </p:nvSpPr>
          <p:spPr>
            <a:xfrm>
              <a:off x="3690923" y="1988840"/>
              <a:ext cx="737061" cy="461665"/>
            </a:xfrm>
            <a:prstGeom prst="rect">
              <a:avLst/>
            </a:prstGeom>
          </p:spPr>
          <p:txBody>
            <a:bodyPr wrap="none">
              <a:spAutoFit/>
            </a:bodyPr>
            <a:lstStyle/>
            <a:p>
              <a:pPr algn="ctr"/>
              <a:r>
                <a:rPr lang="en-US" sz="1200" b="1" dirty="0">
                  <a:latin typeface="+mn-lt"/>
                </a:rPr>
                <a:t>Slovak </a:t>
              </a:r>
            </a:p>
            <a:p>
              <a:pPr algn="ctr"/>
              <a:r>
                <a:rPr lang="en-US" sz="1200" b="1" dirty="0">
                  <a:latin typeface="+mn-lt"/>
                </a:rPr>
                <a:t>Republic</a:t>
              </a:r>
              <a:endParaRPr lang="en-GB" sz="1200" dirty="0">
                <a:latin typeface="+mn-lt"/>
              </a:endParaRPr>
            </a:p>
          </p:txBody>
        </p:sp>
        <p:sp>
          <p:nvSpPr>
            <p:cNvPr id="62" name="Rectangle 61"/>
            <p:cNvSpPr/>
            <p:nvPr/>
          </p:nvSpPr>
          <p:spPr>
            <a:xfrm>
              <a:off x="4707924" y="1988840"/>
              <a:ext cx="537327" cy="276999"/>
            </a:xfrm>
            <a:prstGeom prst="rect">
              <a:avLst/>
            </a:prstGeom>
          </p:spPr>
          <p:txBody>
            <a:bodyPr wrap="none">
              <a:spAutoFit/>
            </a:bodyPr>
            <a:lstStyle/>
            <a:p>
              <a:r>
                <a:rPr lang="en-US" sz="1200" b="1" dirty="0">
                  <a:latin typeface="+mn-lt"/>
                </a:rPr>
                <a:t>Spain</a:t>
              </a:r>
              <a:endParaRPr lang="en-GB" sz="1200" dirty="0">
                <a:latin typeface="+mn-lt"/>
              </a:endParaRPr>
            </a:p>
          </p:txBody>
        </p:sp>
        <p:sp>
          <p:nvSpPr>
            <p:cNvPr id="63" name="Rectangle 62"/>
            <p:cNvSpPr/>
            <p:nvPr/>
          </p:nvSpPr>
          <p:spPr>
            <a:xfrm>
              <a:off x="5662988" y="1988840"/>
              <a:ext cx="690189" cy="276999"/>
            </a:xfrm>
            <a:prstGeom prst="rect">
              <a:avLst/>
            </a:prstGeom>
          </p:spPr>
          <p:txBody>
            <a:bodyPr wrap="none">
              <a:spAutoFit/>
            </a:bodyPr>
            <a:lstStyle/>
            <a:p>
              <a:r>
                <a:rPr lang="en-US" sz="1200" b="1" dirty="0">
                  <a:latin typeface="+mn-lt"/>
                </a:rPr>
                <a:t>Sweden</a:t>
              </a:r>
              <a:endParaRPr lang="en-GB" sz="1200" dirty="0">
                <a:latin typeface="+mn-lt"/>
              </a:endParaRPr>
            </a:p>
          </p:txBody>
        </p:sp>
        <p:sp>
          <p:nvSpPr>
            <p:cNvPr id="64" name="Rectangle 63"/>
            <p:cNvSpPr/>
            <p:nvPr/>
          </p:nvSpPr>
          <p:spPr>
            <a:xfrm>
              <a:off x="6434580" y="1988840"/>
              <a:ext cx="932178" cy="276999"/>
            </a:xfrm>
            <a:prstGeom prst="rect">
              <a:avLst/>
            </a:prstGeom>
          </p:spPr>
          <p:txBody>
            <a:bodyPr wrap="none">
              <a:spAutoFit/>
            </a:bodyPr>
            <a:lstStyle/>
            <a:p>
              <a:r>
                <a:rPr lang="en-US" sz="1200" b="1" dirty="0">
                  <a:latin typeface="+mn-lt"/>
                </a:rPr>
                <a:t>Switzerland</a:t>
              </a:r>
              <a:endParaRPr lang="en-GB" sz="1200" dirty="0">
                <a:latin typeface="+mn-lt"/>
              </a:endParaRPr>
            </a:p>
          </p:txBody>
        </p:sp>
      </p:grpSp>
    </p:spTree>
    <p:extLst>
      <p:ext uri="{BB962C8B-B14F-4D97-AF65-F5344CB8AC3E}">
        <p14:creationId xmlns:p14="http://schemas.microsoft.com/office/powerpoint/2010/main" val="3234379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331" t="15934" r="30232" b="9030"/>
          <a:stretch/>
        </p:blipFill>
        <p:spPr bwMode="auto">
          <a:xfrm>
            <a:off x="5868144" y="1412776"/>
            <a:ext cx="2718498" cy="2910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692" t="20439" r="19559" b="34708"/>
          <a:stretch/>
        </p:blipFill>
        <p:spPr bwMode="auto">
          <a:xfrm>
            <a:off x="179512" y="1188342"/>
            <a:ext cx="3998030" cy="2744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250" t="28111" r="57875" b="35111"/>
          <a:stretch/>
        </p:blipFill>
        <p:spPr bwMode="auto">
          <a:xfrm>
            <a:off x="251520" y="4149080"/>
            <a:ext cx="3345582" cy="2171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1188" t="25222" r="11687" b="38935"/>
          <a:stretch/>
        </p:blipFill>
        <p:spPr bwMode="auto">
          <a:xfrm>
            <a:off x="4172209" y="4797152"/>
            <a:ext cx="3279516" cy="1780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427984" y="1250474"/>
            <a:ext cx="1728192" cy="1477328"/>
          </a:xfrm>
          <a:prstGeom prst="rect">
            <a:avLst/>
          </a:prstGeom>
          <a:noFill/>
        </p:spPr>
        <p:txBody>
          <a:bodyPr wrap="square" rtlCol="0">
            <a:spAutoFit/>
          </a:bodyPr>
          <a:lstStyle/>
          <a:p>
            <a:r>
              <a:rPr lang="en-GB" sz="5400" b="1" dirty="0">
                <a:solidFill>
                  <a:schemeClr val="tx2"/>
                </a:solidFill>
              </a:rPr>
              <a:t>14 </a:t>
            </a:r>
            <a:r>
              <a:rPr lang="en-GB" b="1" dirty="0">
                <a:solidFill>
                  <a:schemeClr val="bg1">
                    <a:lumMod val="65000"/>
                  </a:schemeClr>
                </a:solidFill>
              </a:rPr>
              <a:t>National Associations</a:t>
            </a:r>
          </a:p>
        </p:txBody>
      </p:sp>
      <p:sp>
        <p:nvSpPr>
          <p:cNvPr id="8" name="Titel 3"/>
          <p:cNvSpPr txBox="1">
            <a:spLocks/>
          </p:cNvSpPr>
          <p:nvPr/>
        </p:nvSpPr>
        <p:spPr>
          <a:xfrm>
            <a:off x="1143000" y="0"/>
            <a:ext cx="7821488" cy="928688"/>
          </a:xfrm>
          <a:prstGeom prst="rect">
            <a:avLst/>
          </a:prstGeom>
          <a:noFill/>
          <a:ln>
            <a:miter lim="800000"/>
            <a:headEnd/>
            <a:tailEnd/>
          </a:ln>
        </p:spPr>
        <p:txBody>
          <a:bodyPr anchor="b"/>
          <a:lstStyle>
            <a:lvl1pPr eaLnBrk="0" hangingPunct="0">
              <a:defRPr sz="2400" b="1">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de-DE" sz="2800" dirty="0"/>
              <a:t>UIP – International Union of Wagon Keepers</a:t>
            </a:r>
            <a:endParaRPr lang="en-GB" sz="2800" baseline="30000" dirty="0"/>
          </a:p>
        </p:txBody>
      </p:sp>
    </p:spTree>
    <p:extLst>
      <p:ext uri="{BB962C8B-B14F-4D97-AF65-F5344CB8AC3E}">
        <p14:creationId xmlns:p14="http://schemas.microsoft.com/office/powerpoint/2010/main" val="1110659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9FF58F58-1230-498B-9132-A329B507BE27}"/>
              </a:ext>
            </a:extLst>
          </p:cNvPr>
          <p:cNvGraphicFramePr>
            <a:graphicFrameLocks/>
          </p:cNvGraphicFramePr>
          <p:nvPr>
            <p:extLst/>
          </p:nvPr>
        </p:nvGraphicFramePr>
        <p:xfrm>
          <a:off x="395288" y="1196752"/>
          <a:ext cx="8425184" cy="5472608"/>
        </p:xfrm>
        <a:graphic>
          <a:graphicData uri="http://schemas.openxmlformats.org/drawingml/2006/chart">
            <c:chart xmlns:c="http://schemas.openxmlformats.org/drawingml/2006/chart" xmlns:r="http://schemas.openxmlformats.org/officeDocument/2006/relationships" r:id="rId2"/>
          </a:graphicData>
        </a:graphic>
      </p:graphicFrame>
      <p:pic>
        <p:nvPicPr>
          <p:cNvPr id="11" name="Picture 10"/>
          <p:cNvPicPr>
            <a:picLocks noChangeAspect="1"/>
          </p:cNvPicPr>
          <p:nvPr/>
        </p:nvPicPr>
        <p:blipFill>
          <a:blip r:embed="rId3"/>
          <a:stretch>
            <a:fillRect/>
          </a:stretch>
        </p:blipFill>
        <p:spPr>
          <a:xfrm>
            <a:off x="107504" y="2276872"/>
            <a:ext cx="1202773" cy="370084"/>
          </a:xfrm>
          <a:prstGeom prst="rect">
            <a:avLst/>
          </a:prstGeom>
        </p:spPr>
      </p:pic>
      <p:pic>
        <p:nvPicPr>
          <p:cNvPr id="12" name="Picture 11"/>
          <p:cNvPicPr>
            <a:picLocks noChangeAspect="1"/>
          </p:cNvPicPr>
          <p:nvPr/>
        </p:nvPicPr>
        <p:blipFill>
          <a:blip r:embed="rId4"/>
          <a:stretch>
            <a:fillRect/>
          </a:stretch>
        </p:blipFill>
        <p:spPr>
          <a:xfrm>
            <a:off x="7961667" y="4221088"/>
            <a:ext cx="1146589" cy="432048"/>
          </a:xfrm>
          <a:prstGeom prst="rect">
            <a:avLst/>
          </a:prstGeom>
        </p:spPr>
      </p:pic>
      <p:pic>
        <p:nvPicPr>
          <p:cNvPr id="13" name="Picture 12"/>
          <p:cNvPicPr>
            <a:picLocks noChangeAspect="1"/>
          </p:cNvPicPr>
          <p:nvPr/>
        </p:nvPicPr>
        <p:blipFill>
          <a:blip r:embed="rId5"/>
          <a:stretch>
            <a:fillRect/>
          </a:stretch>
        </p:blipFill>
        <p:spPr>
          <a:xfrm>
            <a:off x="4788024" y="4221088"/>
            <a:ext cx="1182333" cy="361835"/>
          </a:xfrm>
          <a:prstGeom prst="rect">
            <a:avLst/>
          </a:prstGeom>
        </p:spPr>
      </p:pic>
      <p:sp>
        <p:nvSpPr>
          <p:cNvPr id="14" name="TextBox 13"/>
          <p:cNvSpPr txBox="1"/>
          <p:nvPr/>
        </p:nvSpPr>
        <p:spPr>
          <a:xfrm>
            <a:off x="1043608" y="88622"/>
            <a:ext cx="7776864" cy="830997"/>
          </a:xfrm>
          <a:prstGeom prst="rect">
            <a:avLst/>
          </a:prstGeom>
          <a:noFill/>
        </p:spPr>
        <p:txBody>
          <a:bodyPr wrap="square" rtlCol="0">
            <a:spAutoFit/>
          </a:bodyPr>
          <a:lstStyle/>
          <a:p>
            <a:r>
              <a:rPr lang="de-CH" sz="2400" b="1" dirty="0">
                <a:solidFill>
                  <a:prstClr val="black"/>
                </a:solidFill>
                <a:latin typeface="Calibri"/>
              </a:rPr>
              <a:t>R</a:t>
            </a:r>
            <a:r>
              <a:rPr lang="en-GB" sz="2400" b="1" dirty="0" err="1">
                <a:solidFill>
                  <a:prstClr val="black"/>
                </a:solidFill>
                <a:latin typeface="Calibri"/>
              </a:rPr>
              <a:t>esults</a:t>
            </a:r>
            <a:r>
              <a:rPr lang="en-GB" sz="2400" b="1" dirty="0">
                <a:solidFill>
                  <a:prstClr val="black"/>
                </a:solidFill>
                <a:latin typeface="Calibri"/>
              </a:rPr>
              <a:t> fleet data collection 2017 – wagon types</a:t>
            </a:r>
          </a:p>
          <a:p>
            <a:r>
              <a:rPr kumimoji="0" lang="de-CH" sz="2400" b="1" i="0" u="none" strike="noStrike" kern="1200" cap="none" spc="0" normalizeH="0" baseline="0" noProof="0" dirty="0">
                <a:ln>
                  <a:noFill/>
                </a:ln>
                <a:solidFill>
                  <a:prstClr val="black"/>
                </a:solidFill>
                <a:effectLst/>
                <a:uLnTx/>
                <a:uFillTx/>
                <a:latin typeface="Calibri"/>
                <a:ea typeface="+mn-ea"/>
                <a:cs typeface="Arial" charset="0"/>
              </a:rPr>
              <a:t>U</a:t>
            </a:r>
            <a:r>
              <a:rPr kumimoji="0" lang="en-GB" sz="2400" b="1" i="0" u="none" strike="noStrike" kern="1200" cap="none" spc="0" normalizeH="0" baseline="0" noProof="0" dirty="0">
                <a:ln>
                  <a:noFill/>
                </a:ln>
                <a:solidFill>
                  <a:prstClr val="black"/>
                </a:solidFill>
                <a:effectLst/>
                <a:uLnTx/>
                <a:uFillTx/>
                <a:latin typeface="Calibri"/>
                <a:ea typeface="+mn-ea"/>
                <a:cs typeface="Arial" charset="0"/>
              </a:rPr>
              <a:t>IP – approx. 205’000 freight wagons </a:t>
            </a:r>
            <a:r>
              <a:rPr kumimoji="0" lang="en-GB" sz="2400" b="1" i="0" u="none" strike="noStrike" kern="1200" cap="none" spc="0" normalizeH="0" baseline="0" noProof="0" dirty="0" err="1">
                <a:ln>
                  <a:noFill/>
                </a:ln>
                <a:solidFill>
                  <a:prstClr val="black"/>
                </a:solidFill>
                <a:effectLst/>
                <a:uLnTx/>
                <a:uFillTx/>
                <a:latin typeface="Calibri"/>
                <a:ea typeface="+mn-ea"/>
                <a:cs typeface="Arial" charset="0"/>
              </a:rPr>
              <a:t>ou</a:t>
            </a:r>
            <a:r>
              <a:rPr lang="en-GB" sz="2400" b="1" dirty="0">
                <a:solidFill>
                  <a:prstClr val="black"/>
                </a:solidFill>
                <a:latin typeface="Calibri"/>
              </a:rPr>
              <a:t>t of 210’000</a:t>
            </a:r>
            <a:endParaRPr kumimoji="0" lang="en-GB" sz="2400" b="1" i="0" u="none" strike="noStrike" kern="1200" cap="none" spc="0" normalizeH="0" baseline="0" noProof="0" dirty="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3617507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4716016" y="3565008"/>
            <a:ext cx="3816424" cy="2983749"/>
          </a:xfrm>
          <a:prstGeom prst="rect">
            <a:avLst/>
          </a:prstGeom>
        </p:spPr>
      </p:pic>
      <p:pic>
        <p:nvPicPr>
          <p:cNvPr id="14" name="Picture 13"/>
          <p:cNvPicPr>
            <a:picLocks noChangeAspect="1"/>
          </p:cNvPicPr>
          <p:nvPr/>
        </p:nvPicPr>
        <p:blipFill>
          <a:blip r:embed="rId4"/>
          <a:stretch>
            <a:fillRect/>
          </a:stretch>
        </p:blipFill>
        <p:spPr>
          <a:xfrm>
            <a:off x="2341321" y="5523608"/>
            <a:ext cx="1716983" cy="910208"/>
          </a:xfrm>
          <a:prstGeom prst="rect">
            <a:avLst/>
          </a:prstGeom>
        </p:spPr>
      </p:pic>
      <p:pic>
        <p:nvPicPr>
          <p:cNvPr id="15" name="Picture 14"/>
          <p:cNvPicPr>
            <a:picLocks noChangeAspect="1"/>
          </p:cNvPicPr>
          <p:nvPr/>
        </p:nvPicPr>
        <p:blipFill>
          <a:blip r:embed="rId5"/>
          <a:stretch>
            <a:fillRect/>
          </a:stretch>
        </p:blipFill>
        <p:spPr>
          <a:xfrm>
            <a:off x="4427327" y="1623960"/>
            <a:ext cx="2529840" cy="1504950"/>
          </a:xfrm>
          <a:prstGeom prst="rect">
            <a:avLst/>
          </a:prstGeom>
        </p:spPr>
      </p:pic>
      <p:pic>
        <p:nvPicPr>
          <p:cNvPr id="16" name="Picture 15"/>
          <p:cNvPicPr>
            <a:picLocks noChangeAspect="1"/>
          </p:cNvPicPr>
          <p:nvPr/>
        </p:nvPicPr>
        <p:blipFill rotWithShape="1">
          <a:blip r:embed="rId6"/>
          <a:srcRect r="64"/>
          <a:stretch/>
        </p:blipFill>
        <p:spPr>
          <a:xfrm>
            <a:off x="7451725" y="1563817"/>
            <a:ext cx="1224135" cy="1718310"/>
          </a:xfrm>
          <a:prstGeom prst="rect">
            <a:avLst/>
          </a:prstGeom>
        </p:spPr>
      </p:pic>
      <p:sp>
        <p:nvSpPr>
          <p:cNvPr id="17" name="Rectangle 16"/>
          <p:cNvSpPr/>
          <p:nvPr/>
        </p:nvSpPr>
        <p:spPr>
          <a:xfrm>
            <a:off x="4427327" y="1244175"/>
            <a:ext cx="2529840" cy="307777"/>
          </a:xfrm>
          <a:prstGeom prst="rect">
            <a:avLst/>
          </a:prstGeom>
          <a:solidFill>
            <a:schemeClr val="accent1">
              <a:lumMod val="40000"/>
              <a:lumOff val="60000"/>
            </a:schemeClr>
          </a:solidFill>
          <a:ln>
            <a:solidFill>
              <a:schemeClr val="accent1">
                <a:lumMod val="40000"/>
                <a:lumOff val="60000"/>
              </a:schemeClr>
            </a:solidFill>
          </a:ln>
        </p:spPr>
        <p:txBody>
          <a:bodyPr wrap="square">
            <a:spAutoFit/>
          </a:bodyPr>
          <a:lstStyle/>
          <a:p>
            <a:r>
              <a:rPr lang="de-CH" sz="1400" b="1" dirty="0">
                <a:latin typeface="+mn-lt"/>
              </a:rPr>
              <a:t>Twitter</a:t>
            </a:r>
            <a:endParaRPr lang="en-GB" sz="1400" b="1" dirty="0">
              <a:latin typeface="+mn-lt"/>
            </a:endParaRPr>
          </a:p>
        </p:txBody>
      </p:sp>
      <p:sp>
        <p:nvSpPr>
          <p:cNvPr id="18" name="Rectangle 17"/>
          <p:cNvSpPr/>
          <p:nvPr/>
        </p:nvSpPr>
        <p:spPr>
          <a:xfrm>
            <a:off x="7163693" y="1244175"/>
            <a:ext cx="1704982" cy="307777"/>
          </a:xfrm>
          <a:prstGeom prst="rect">
            <a:avLst/>
          </a:prstGeom>
          <a:solidFill>
            <a:schemeClr val="accent1">
              <a:lumMod val="40000"/>
              <a:lumOff val="60000"/>
            </a:schemeClr>
          </a:solidFill>
          <a:ln>
            <a:solidFill>
              <a:schemeClr val="accent1">
                <a:lumMod val="40000"/>
                <a:lumOff val="60000"/>
              </a:schemeClr>
            </a:solidFill>
          </a:ln>
        </p:spPr>
        <p:txBody>
          <a:bodyPr wrap="square">
            <a:spAutoFit/>
          </a:bodyPr>
          <a:lstStyle/>
          <a:p>
            <a:r>
              <a:rPr lang="de-CH" sz="1400" b="1" dirty="0">
                <a:latin typeface="+mn-lt"/>
              </a:rPr>
              <a:t>Linkedin</a:t>
            </a:r>
            <a:endParaRPr lang="en-GB" sz="1400" b="1" dirty="0">
              <a:latin typeface="+mn-lt"/>
            </a:endParaRPr>
          </a:p>
        </p:txBody>
      </p:sp>
      <p:pic>
        <p:nvPicPr>
          <p:cNvPr id="2" name="Picture 1"/>
          <p:cNvPicPr>
            <a:picLocks noChangeAspect="1"/>
          </p:cNvPicPr>
          <p:nvPr/>
        </p:nvPicPr>
        <p:blipFill>
          <a:blip r:embed="rId7"/>
          <a:stretch>
            <a:fillRect/>
          </a:stretch>
        </p:blipFill>
        <p:spPr>
          <a:xfrm>
            <a:off x="323528" y="5241952"/>
            <a:ext cx="1611536" cy="1473520"/>
          </a:xfrm>
          <a:prstGeom prst="rect">
            <a:avLst/>
          </a:prstGeom>
        </p:spPr>
      </p:pic>
      <p:pic>
        <p:nvPicPr>
          <p:cNvPr id="19" name="Picture 18"/>
          <p:cNvPicPr>
            <a:picLocks noChangeAspect="1"/>
          </p:cNvPicPr>
          <p:nvPr/>
        </p:nvPicPr>
        <p:blipFill>
          <a:blip r:embed="rId8"/>
          <a:stretch>
            <a:fillRect/>
          </a:stretch>
        </p:blipFill>
        <p:spPr>
          <a:xfrm>
            <a:off x="251520" y="1104688"/>
            <a:ext cx="3806784" cy="3952195"/>
          </a:xfrm>
          <a:prstGeom prst="rect">
            <a:avLst/>
          </a:prstGeom>
        </p:spPr>
      </p:pic>
      <p:sp>
        <p:nvSpPr>
          <p:cNvPr id="11" name="Titel 3"/>
          <p:cNvSpPr txBox="1">
            <a:spLocks/>
          </p:cNvSpPr>
          <p:nvPr/>
        </p:nvSpPr>
        <p:spPr>
          <a:xfrm>
            <a:off x="1143000" y="0"/>
            <a:ext cx="7821488" cy="928688"/>
          </a:xfrm>
          <a:prstGeom prst="rect">
            <a:avLst/>
          </a:prstGeom>
          <a:noFill/>
          <a:ln>
            <a:miter lim="800000"/>
            <a:headEnd/>
            <a:tailEnd/>
          </a:ln>
        </p:spPr>
        <p:txBody>
          <a:bodyPr anchor="b"/>
          <a:lstStyle>
            <a:lvl1pPr eaLnBrk="0" hangingPunct="0">
              <a:defRPr sz="2400" b="1">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de-DE" sz="2800" dirty="0"/>
              <a:t>UIP – stay informed</a:t>
            </a:r>
            <a:endParaRPr lang="en-GB" sz="2800" baseline="30000" dirty="0"/>
          </a:p>
        </p:txBody>
      </p:sp>
    </p:spTree>
    <p:extLst>
      <p:ext uri="{BB962C8B-B14F-4D97-AF65-F5344CB8AC3E}">
        <p14:creationId xmlns:p14="http://schemas.microsoft.com/office/powerpoint/2010/main" val="2748546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ChangeArrowheads="1"/>
          </p:cNvSpPr>
          <p:nvPr/>
        </p:nvSpPr>
        <p:spPr bwMode="auto">
          <a:xfrm>
            <a:off x="6039669" y="2927151"/>
            <a:ext cx="1066800" cy="3579813"/>
          </a:xfrm>
          <a:prstGeom prst="rect">
            <a:avLst/>
          </a:prstGeom>
          <a:solidFill>
            <a:schemeClr val="bg1">
              <a:lumMod val="75000"/>
            </a:schemeClr>
          </a:solidFill>
          <a:ln w="25400" cap="rnd">
            <a:solidFill>
              <a:srgbClr val="FF0000"/>
            </a:solidFill>
            <a:miter lim="800000"/>
            <a:headEnd/>
            <a:tailEnd/>
          </a:ln>
        </p:spPr>
        <p:txBody>
          <a:bodyPr/>
          <a:lstStyle/>
          <a:p>
            <a:endParaRPr lang="en-GB"/>
          </a:p>
        </p:txBody>
      </p:sp>
      <p:sp>
        <p:nvSpPr>
          <p:cNvPr id="6" name="Rectangle 10"/>
          <p:cNvSpPr>
            <a:spLocks noChangeArrowheads="1"/>
          </p:cNvSpPr>
          <p:nvPr/>
        </p:nvSpPr>
        <p:spPr bwMode="auto">
          <a:xfrm>
            <a:off x="6166669" y="3011711"/>
            <a:ext cx="8080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000" b="1" dirty="0">
                <a:solidFill>
                  <a:srgbClr val="000000"/>
                </a:solidFill>
                <a:latin typeface="Arial" charset="0"/>
              </a:rPr>
              <a:t>Technical</a:t>
            </a:r>
            <a:endParaRPr lang="de-CH" sz="1000" b="1" dirty="0">
              <a:solidFill>
                <a:srgbClr val="000000"/>
              </a:solidFill>
              <a:latin typeface="Arial" charset="0"/>
            </a:endParaRPr>
          </a:p>
          <a:p>
            <a:pPr algn="ctr"/>
            <a:r>
              <a:rPr lang="en-GB" sz="1000" b="1" dirty="0">
                <a:solidFill>
                  <a:srgbClr val="000000"/>
                </a:solidFill>
                <a:latin typeface="Arial" charset="0"/>
              </a:rPr>
              <a:t>Prescriptions</a:t>
            </a:r>
            <a:endParaRPr lang="de-CH" sz="1000" b="1" dirty="0">
              <a:solidFill>
                <a:srgbClr val="000000"/>
              </a:solidFill>
              <a:latin typeface="Arial" charset="0"/>
            </a:endParaRPr>
          </a:p>
        </p:txBody>
      </p:sp>
      <p:sp>
        <p:nvSpPr>
          <p:cNvPr id="7" name="Rectangle 36"/>
          <p:cNvSpPr>
            <a:spLocks noChangeArrowheads="1"/>
          </p:cNvSpPr>
          <p:nvPr/>
        </p:nvSpPr>
        <p:spPr bwMode="auto">
          <a:xfrm>
            <a:off x="6084119" y="3778845"/>
            <a:ext cx="977900" cy="2533650"/>
          </a:xfrm>
          <a:prstGeom prst="rect">
            <a:avLst/>
          </a:prstGeom>
          <a:noFill/>
          <a:ln w="952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 name="Rectangle 37"/>
          <p:cNvSpPr>
            <a:spLocks noChangeArrowheads="1"/>
          </p:cNvSpPr>
          <p:nvPr/>
        </p:nvSpPr>
        <p:spPr bwMode="auto">
          <a:xfrm>
            <a:off x="6261919" y="3834408"/>
            <a:ext cx="6223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900" b="1" u="sng" dirty="0">
                <a:latin typeface="Arial" charset="0"/>
              </a:rPr>
              <a:t>Appendix</a:t>
            </a:r>
            <a:r>
              <a:rPr lang="ru-RU" sz="900" u="sng" dirty="0">
                <a:latin typeface="Arial" charset="0"/>
              </a:rPr>
              <a:t> </a:t>
            </a:r>
            <a:r>
              <a:rPr lang="de-CH" sz="900" b="1" u="sng" dirty="0">
                <a:solidFill>
                  <a:srgbClr val="000000"/>
                </a:solidFill>
                <a:latin typeface="Arial" charset="0"/>
              </a:rPr>
              <a:t>F</a:t>
            </a:r>
          </a:p>
        </p:txBody>
      </p:sp>
      <p:sp>
        <p:nvSpPr>
          <p:cNvPr id="9" name="Rectangle 38"/>
          <p:cNvSpPr>
            <a:spLocks noChangeArrowheads="1"/>
          </p:cNvSpPr>
          <p:nvPr/>
        </p:nvSpPr>
        <p:spPr bwMode="auto">
          <a:xfrm>
            <a:off x="6238107" y="4034433"/>
            <a:ext cx="6762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200" b="1">
                <a:solidFill>
                  <a:srgbClr val="000000"/>
                </a:solidFill>
                <a:latin typeface="Arial" charset="0"/>
              </a:rPr>
              <a:t>UR</a:t>
            </a:r>
            <a:r>
              <a:rPr lang="de-CH" sz="1200">
                <a:latin typeface="Arial" charset="0"/>
              </a:rPr>
              <a:t> </a:t>
            </a:r>
            <a:r>
              <a:rPr lang="en-GB" sz="1200" b="1">
                <a:solidFill>
                  <a:srgbClr val="000000"/>
                </a:solidFill>
                <a:latin typeface="Arial" charset="0"/>
              </a:rPr>
              <a:t>APTU</a:t>
            </a:r>
            <a:endParaRPr lang="de-CH" sz="1200" b="1">
              <a:solidFill>
                <a:srgbClr val="000000"/>
              </a:solidFill>
              <a:latin typeface="Arial" charset="0"/>
            </a:endParaRPr>
          </a:p>
        </p:txBody>
      </p:sp>
      <p:sp>
        <p:nvSpPr>
          <p:cNvPr id="10" name="Rectangle 39"/>
          <p:cNvSpPr>
            <a:spLocks noChangeArrowheads="1"/>
          </p:cNvSpPr>
          <p:nvPr/>
        </p:nvSpPr>
        <p:spPr bwMode="auto">
          <a:xfrm>
            <a:off x="6163494" y="4296370"/>
            <a:ext cx="820738"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800">
                <a:latin typeface="Arial" charset="0"/>
              </a:rPr>
              <a:t>Uniform Rules</a:t>
            </a:r>
            <a:endParaRPr lang="ru-RU" sz="800">
              <a:latin typeface="Arial" charset="0"/>
            </a:endParaRPr>
          </a:p>
          <a:p>
            <a:pPr algn="ctr"/>
            <a:r>
              <a:rPr lang="en-GB" sz="800">
                <a:latin typeface="Arial" charset="0"/>
              </a:rPr>
              <a:t>concerning</a:t>
            </a:r>
            <a:endParaRPr lang="ru-RU" sz="800">
              <a:latin typeface="Arial" charset="0"/>
            </a:endParaRPr>
          </a:p>
          <a:p>
            <a:pPr algn="ctr"/>
            <a:r>
              <a:rPr lang="en-GB" sz="800">
                <a:latin typeface="Arial" charset="0"/>
              </a:rPr>
              <a:t>the Validation</a:t>
            </a:r>
            <a:endParaRPr lang="ru-RU" sz="800">
              <a:solidFill>
                <a:srgbClr val="000000"/>
              </a:solidFill>
              <a:latin typeface="Arial" charset="0"/>
            </a:endParaRPr>
          </a:p>
          <a:p>
            <a:pPr algn="ctr"/>
            <a:r>
              <a:rPr lang="en-GB" sz="800">
                <a:solidFill>
                  <a:srgbClr val="000000"/>
                </a:solidFill>
                <a:latin typeface="Arial" charset="0"/>
              </a:rPr>
              <a:t>of Technical</a:t>
            </a:r>
            <a:endParaRPr lang="ru-RU" sz="800">
              <a:solidFill>
                <a:srgbClr val="000000"/>
              </a:solidFill>
              <a:latin typeface="Arial" charset="0"/>
            </a:endParaRPr>
          </a:p>
          <a:p>
            <a:pPr algn="ctr"/>
            <a:r>
              <a:rPr lang="en-GB" sz="800">
                <a:solidFill>
                  <a:srgbClr val="000000"/>
                </a:solidFill>
                <a:latin typeface="Arial" charset="0"/>
              </a:rPr>
              <a:t>Standards and</a:t>
            </a:r>
            <a:endParaRPr lang="ru-RU" sz="800">
              <a:solidFill>
                <a:srgbClr val="000000"/>
              </a:solidFill>
              <a:latin typeface="Arial" charset="0"/>
            </a:endParaRPr>
          </a:p>
          <a:p>
            <a:pPr algn="ctr"/>
            <a:r>
              <a:rPr lang="en-GB" sz="800">
                <a:solidFill>
                  <a:srgbClr val="000000"/>
                </a:solidFill>
                <a:latin typeface="Arial" charset="0"/>
              </a:rPr>
              <a:t>Adoption of</a:t>
            </a:r>
            <a:endParaRPr lang="ru-RU" sz="800">
              <a:solidFill>
                <a:srgbClr val="000000"/>
              </a:solidFill>
              <a:latin typeface="Arial" charset="0"/>
            </a:endParaRPr>
          </a:p>
          <a:p>
            <a:pPr algn="ctr"/>
            <a:r>
              <a:rPr lang="en-GB" sz="800">
                <a:solidFill>
                  <a:srgbClr val="000000"/>
                </a:solidFill>
                <a:latin typeface="Arial" charset="0"/>
              </a:rPr>
              <a:t>Uniform Technical</a:t>
            </a:r>
            <a:endParaRPr lang="ru-RU" sz="800">
              <a:solidFill>
                <a:srgbClr val="000000"/>
              </a:solidFill>
              <a:latin typeface="Arial" charset="0"/>
            </a:endParaRPr>
          </a:p>
          <a:p>
            <a:pPr algn="ctr"/>
            <a:r>
              <a:rPr lang="en-GB" sz="800">
                <a:solidFill>
                  <a:srgbClr val="000000"/>
                </a:solidFill>
                <a:latin typeface="Arial" charset="0"/>
              </a:rPr>
              <a:t>Prescriptions</a:t>
            </a:r>
            <a:endParaRPr lang="de-CH" sz="800">
              <a:solidFill>
                <a:srgbClr val="000000"/>
              </a:solidFill>
              <a:latin typeface="Arial" charset="0"/>
            </a:endParaRPr>
          </a:p>
          <a:p>
            <a:pPr algn="ctr"/>
            <a:r>
              <a:rPr lang="en-GB" sz="800">
                <a:solidFill>
                  <a:srgbClr val="000000"/>
                </a:solidFill>
                <a:latin typeface="Arial" charset="0"/>
              </a:rPr>
              <a:t>applicable to</a:t>
            </a:r>
            <a:endParaRPr lang="ru-RU" sz="800">
              <a:solidFill>
                <a:srgbClr val="000000"/>
              </a:solidFill>
              <a:latin typeface="Arial" charset="0"/>
            </a:endParaRPr>
          </a:p>
          <a:p>
            <a:pPr algn="ctr"/>
            <a:r>
              <a:rPr lang="en-GB" sz="800">
                <a:latin typeface="Arial" charset="0"/>
              </a:rPr>
              <a:t>Railway Material</a:t>
            </a:r>
            <a:endParaRPr lang="ru-RU" sz="800">
              <a:latin typeface="Arial" charset="0"/>
            </a:endParaRPr>
          </a:p>
          <a:p>
            <a:pPr algn="ctr"/>
            <a:r>
              <a:rPr lang="en-GB" sz="800">
                <a:latin typeface="Arial" charset="0"/>
              </a:rPr>
              <a:t>intended</a:t>
            </a:r>
          </a:p>
          <a:p>
            <a:pPr algn="ctr"/>
            <a:r>
              <a:rPr lang="en-GB" sz="800">
                <a:latin typeface="Arial" charset="0"/>
              </a:rPr>
              <a:t>to be </a:t>
            </a:r>
            <a:r>
              <a:rPr lang="en-GB" sz="800">
                <a:solidFill>
                  <a:srgbClr val="000000"/>
                </a:solidFill>
                <a:latin typeface="Arial" charset="0"/>
              </a:rPr>
              <a:t>used</a:t>
            </a:r>
            <a:endParaRPr lang="de-CH" sz="800">
              <a:solidFill>
                <a:srgbClr val="000000"/>
              </a:solidFill>
              <a:latin typeface="Arial" charset="0"/>
            </a:endParaRPr>
          </a:p>
          <a:p>
            <a:pPr algn="ctr"/>
            <a:r>
              <a:rPr lang="en-GB" sz="800">
                <a:solidFill>
                  <a:srgbClr val="000000"/>
                </a:solidFill>
                <a:latin typeface="Arial" charset="0"/>
              </a:rPr>
              <a:t>in International</a:t>
            </a:r>
          </a:p>
          <a:p>
            <a:pPr algn="ctr"/>
            <a:r>
              <a:rPr lang="en-GB" sz="800">
                <a:solidFill>
                  <a:srgbClr val="000000"/>
                </a:solidFill>
                <a:latin typeface="Arial" charset="0"/>
              </a:rPr>
              <a:t>Traffic</a:t>
            </a:r>
            <a:endParaRPr lang="de-CH" sz="800">
              <a:latin typeface="Arial" charset="0"/>
            </a:endParaRPr>
          </a:p>
        </p:txBody>
      </p:sp>
      <p:sp>
        <p:nvSpPr>
          <p:cNvPr id="13" name="Rectangle 6"/>
          <p:cNvSpPr>
            <a:spLocks noChangeArrowheads="1"/>
          </p:cNvSpPr>
          <p:nvPr/>
        </p:nvSpPr>
        <p:spPr bwMode="auto">
          <a:xfrm>
            <a:off x="7115994" y="2927231"/>
            <a:ext cx="1082675" cy="3578067"/>
          </a:xfrm>
          <a:prstGeom prst="rect">
            <a:avLst/>
          </a:prstGeom>
          <a:solidFill>
            <a:schemeClr val="bg2"/>
          </a:solidFill>
          <a:ln w="25400" cap="rnd">
            <a:solidFill>
              <a:srgbClr val="FF0000"/>
            </a:solidFill>
            <a:miter lim="800000"/>
            <a:headEnd/>
            <a:tailEnd/>
          </a:ln>
        </p:spPr>
        <p:txBody>
          <a:bodyPr/>
          <a:lstStyle/>
          <a:p>
            <a:endParaRPr lang="en-GB"/>
          </a:p>
        </p:txBody>
      </p:sp>
      <p:sp>
        <p:nvSpPr>
          <p:cNvPr id="14" name="Rectangle 7"/>
          <p:cNvSpPr>
            <a:spLocks noChangeArrowheads="1"/>
          </p:cNvSpPr>
          <p:nvPr/>
        </p:nvSpPr>
        <p:spPr bwMode="auto">
          <a:xfrm>
            <a:off x="7339832" y="2997423"/>
            <a:ext cx="647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0" b="1">
                <a:solidFill>
                  <a:srgbClr val="000000"/>
                </a:solidFill>
                <a:latin typeface="Arial" charset="0"/>
              </a:rPr>
              <a:t>Admission</a:t>
            </a:r>
            <a:endParaRPr lang="de-CH" sz="1000" b="1">
              <a:solidFill>
                <a:srgbClr val="000000"/>
              </a:solidFill>
              <a:latin typeface="Arial" charset="0"/>
            </a:endParaRPr>
          </a:p>
          <a:p>
            <a:r>
              <a:rPr lang="en-GB" sz="1000" b="1">
                <a:solidFill>
                  <a:srgbClr val="000000"/>
                </a:solidFill>
                <a:latin typeface="Arial" charset="0"/>
              </a:rPr>
              <a:t>Procedure</a:t>
            </a:r>
            <a:endParaRPr lang="de-CH" sz="1000" b="1">
              <a:solidFill>
                <a:srgbClr val="000000"/>
              </a:solidFill>
              <a:latin typeface="Arial" charset="0"/>
            </a:endParaRPr>
          </a:p>
        </p:txBody>
      </p:sp>
      <p:sp>
        <p:nvSpPr>
          <p:cNvPr id="15" name="Rectangle 47"/>
          <p:cNvSpPr>
            <a:spLocks noChangeArrowheads="1"/>
          </p:cNvSpPr>
          <p:nvPr/>
        </p:nvSpPr>
        <p:spPr bwMode="auto">
          <a:xfrm>
            <a:off x="7163619" y="3777258"/>
            <a:ext cx="977900" cy="2533650"/>
          </a:xfrm>
          <a:prstGeom prst="rect">
            <a:avLst/>
          </a:prstGeom>
          <a:noFill/>
          <a:ln w="952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 name="Rectangle 48"/>
          <p:cNvSpPr>
            <a:spLocks noChangeArrowheads="1"/>
          </p:cNvSpPr>
          <p:nvPr/>
        </p:nvSpPr>
        <p:spPr bwMode="auto">
          <a:xfrm>
            <a:off x="7331894" y="3823295"/>
            <a:ext cx="6413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900" b="1" u="sng" dirty="0">
                <a:latin typeface="Arial" charset="0"/>
              </a:rPr>
              <a:t>Appendix</a:t>
            </a:r>
            <a:r>
              <a:rPr lang="ru-RU" sz="900" u="sng" dirty="0">
                <a:latin typeface="Arial" charset="0"/>
              </a:rPr>
              <a:t> </a:t>
            </a:r>
            <a:r>
              <a:rPr lang="de-CH" sz="900" b="1" u="sng" dirty="0">
                <a:solidFill>
                  <a:srgbClr val="000000"/>
                </a:solidFill>
                <a:latin typeface="Arial" charset="0"/>
              </a:rPr>
              <a:t>G</a:t>
            </a:r>
          </a:p>
        </p:txBody>
      </p:sp>
      <p:sp>
        <p:nvSpPr>
          <p:cNvPr id="17" name="Rectangle 49"/>
          <p:cNvSpPr>
            <a:spLocks noChangeArrowheads="1"/>
          </p:cNvSpPr>
          <p:nvPr/>
        </p:nvSpPr>
        <p:spPr bwMode="auto">
          <a:xfrm>
            <a:off x="7292207" y="4023320"/>
            <a:ext cx="7286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200" b="1">
                <a:solidFill>
                  <a:srgbClr val="000000"/>
                </a:solidFill>
                <a:latin typeface="Arial" charset="0"/>
              </a:rPr>
              <a:t>UR</a:t>
            </a:r>
            <a:r>
              <a:rPr lang="de-CH" sz="1200">
                <a:latin typeface="Arial" charset="0"/>
              </a:rPr>
              <a:t> </a:t>
            </a:r>
            <a:r>
              <a:rPr lang="en-GB" sz="1200" b="1">
                <a:solidFill>
                  <a:srgbClr val="000000"/>
                </a:solidFill>
                <a:latin typeface="Arial" charset="0"/>
              </a:rPr>
              <a:t>ATMF</a:t>
            </a:r>
            <a:r>
              <a:rPr lang="de-CH" sz="1200" b="1">
                <a:solidFill>
                  <a:srgbClr val="000000"/>
                </a:solidFill>
                <a:latin typeface="Arial" charset="0"/>
              </a:rPr>
              <a:t> </a:t>
            </a:r>
          </a:p>
        </p:txBody>
      </p:sp>
      <p:sp>
        <p:nvSpPr>
          <p:cNvPr id="18" name="Rectangle 50"/>
          <p:cNvSpPr>
            <a:spLocks noChangeArrowheads="1"/>
          </p:cNvSpPr>
          <p:nvPr/>
        </p:nvSpPr>
        <p:spPr bwMode="auto">
          <a:xfrm>
            <a:off x="7277919" y="4285258"/>
            <a:ext cx="74612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800">
                <a:latin typeface="Arial" charset="0"/>
              </a:rPr>
              <a:t>Uniform Rules</a:t>
            </a:r>
            <a:endParaRPr lang="ru-RU" sz="800">
              <a:latin typeface="Arial" charset="0"/>
            </a:endParaRPr>
          </a:p>
          <a:p>
            <a:pPr algn="ctr"/>
            <a:r>
              <a:rPr lang="en-GB" sz="800">
                <a:latin typeface="Arial" charset="0"/>
              </a:rPr>
              <a:t>concerning</a:t>
            </a:r>
            <a:endParaRPr lang="ru-RU" sz="800">
              <a:latin typeface="Arial" charset="0"/>
            </a:endParaRPr>
          </a:p>
          <a:p>
            <a:pPr algn="ctr"/>
            <a:r>
              <a:rPr lang="en-GB" sz="800">
                <a:latin typeface="Arial" charset="0"/>
              </a:rPr>
              <a:t>the Technical</a:t>
            </a:r>
            <a:endParaRPr lang="ru-RU" sz="800">
              <a:latin typeface="Arial" charset="0"/>
            </a:endParaRPr>
          </a:p>
          <a:p>
            <a:pPr algn="ctr"/>
            <a:r>
              <a:rPr lang="en-GB" sz="800">
                <a:latin typeface="Arial" charset="0"/>
              </a:rPr>
              <a:t>Admission of</a:t>
            </a:r>
            <a:endParaRPr lang="ru-RU" sz="800">
              <a:latin typeface="Arial" charset="0"/>
            </a:endParaRPr>
          </a:p>
          <a:p>
            <a:pPr algn="ctr"/>
            <a:r>
              <a:rPr lang="en-GB" sz="800">
                <a:latin typeface="Arial" charset="0"/>
              </a:rPr>
              <a:t>Railway Material</a:t>
            </a:r>
            <a:endParaRPr lang="ru-RU" sz="800">
              <a:latin typeface="Arial" charset="0"/>
            </a:endParaRPr>
          </a:p>
          <a:p>
            <a:pPr algn="ctr"/>
            <a:r>
              <a:rPr lang="en-GB" sz="800">
                <a:latin typeface="Arial" charset="0"/>
              </a:rPr>
              <a:t>used</a:t>
            </a:r>
            <a:endParaRPr lang="ru-RU" sz="800">
              <a:latin typeface="Arial" charset="0"/>
            </a:endParaRPr>
          </a:p>
          <a:p>
            <a:pPr algn="ctr"/>
            <a:r>
              <a:rPr lang="en-GB" sz="800">
                <a:latin typeface="Arial" charset="0"/>
              </a:rPr>
              <a:t>in International</a:t>
            </a:r>
            <a:endParaRPr lang="ru-RU" sz="800">
              <a:latin typeface="Arial" charset="0"/>
            </a:endParaRPr>
          </a:p>
          <a:p>
            <a:pPr algn="ctr"/>
            <a:r>
              <a:rPr lang="en-GB" sz="800">
                <a:latin typeface="Arial" charset="0"/>
              </a:rPr>
              <a:t>Traffic</a:t>
            </a:r>
            <a:endParaRPr lang="de-CH" sz="800">
              <a:solidFill>
                <a:srgbClr val="000000"/>
              </a:solidFill>
              <a:latin typeface="Arial" charset="0"/>
            </a:endParaRPr>
          </a:p>
        </p:txBody>
      </p:sp>
      <p:sp>
        <p:nvSpPr>
          <p:cNvPr id="22" name="Rectangle 54"/>
          <p:cNvSpPr>
            <a:spLocks noChangeArrowheads="1"/>
          </p:cNvSpPr>
          <p:nvPr/>
        </p:nvSpPr>
        <p:spPr bwMode="auto">
          <a:xfrm>
            <a:off x="6085707" y="2709391"/>
            <a:ext cx="2065338" cy="1825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GB" sz="1200" b="1" dirty="0">
                <a:solidFill>
                  <a:srgbClr val="FF3300"/>
                </a:solidFill>
                <a:latin typeface="Arial" charset="0"/>
              </a:rPr>
              <a:t>OTIF Technical Admission</a:t>
            </a:r>
            <a:endParaRPr lang="de-CH" dirty="0">
              <a:solidFill>
                <a:srgbClr val="FF3300"/>
              </a:solidFill>
            </a:endParaRPr>
          </a:p>
        </p:txBody>
      </p:sp>
      <p:sp>
        <p:nvSpPr>
          <p:cNvPr id="29" name="Rectangle 16"/>
          <p:cNvSpPr>
            <a:spLocks noChangeArrowheads="1"/>
          </p:cNvSpPr>
          <p:nvPr/>
        </p:nvSpPr>
        <p:spPr bwMode="auto">
          <a:xfrm>
            <a:off x="467544" y="3788370"/>
            <a:ext cx="977900" cy="2533650"/>
          </a:xfrm>
          <a:prstGeom prst="rect">
            <a:avLst/>
          </a:prstGeom>
          <a:noFill/>
          <a:ln w="952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 name="Rectangle 17"/>
          <p:cNvSpPr>
            <a:spLocks noChangeArrowheads="1"/>
          </p:cNvSpPr>
          <p:nvPr/>
        </p:nvSpPr>
        <p:spPr bwMode="auto">
          <a:xfrm>
            <a:off x="638994" y="3843933"/>
            <a:ext cx="635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900" b="1" u="sng" dirty="0">
                <a:latin typeface="Arial" charset="0"/>
              </a:rPr>
              <a:t>Appendix</a:t>
            </a:r>
            <a:r>
              <a:rPr lang="ru-RU" sz="900" b="1" u="sng" dirty="0">
                <a:latin typeface="Arial" charset="0"/>
              </a:rPr>
              <a:t> А</a:t>
            </a:r>
            <a:endParaRPr lang="de-CH" sz="1800" dirty="0">
              <a:latin typeface="Arial" charset="0"/>
            </a:endParaRPr>
          </a:p>
        </p:txBody>
      </p:sp>
      <p:sp>
        <p:nvSpPr>
          <p:cNvPr id="31" name="Rectangle 18"/>
          <p:cNvSpPr>
            <a:spLocks noChangeArrowheads="1"/>
          </p:cNvSpPr>
          <p:nvPr/>
        </p:nvSpPr>
        <p:spPr bwMode="auto">
          <a:xfrm>
            <a:off x="700906" y="4045545"/>
            <a:ext cx="5159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200" b="1">
                <a:solidFill>
                  <a:srgbClr val="000000"/>
                </a:solidFill>
                <a:latin typeface="Arial" charset="0"/>
              </a:rPr>
              <a:t>UR</a:t>
            </a:r>
            <a:r>
              <a:rPr lang="de-CH" sz="1200" b="1">
                <a:solidFill>
                  <a:srgbClr val="000000"/>
                </a:solidFill>
                <a:latin typeface="Arial" charset="0"/>
              </a:rPr>
              <a:t> </a:t>
            </a:r>
            <a:r>
              <a:rPr lang="en-GB" sz="1200" b="1">
                <a:solidFill>
                  <a:srgbClr val="000000"/>
                </a:solidFill>
                <a:latin typeface="Arial" charset="0"/>
              </a:rPr>
              <a:t>CIV</a:t>
            </a:r>
            <a:endParaRPr lang="de-CH"/>
          </a:p>
        </p:txBody>
      </p:sp>
      <p:sp>
        <p:nvSpPr>
          <p:cNvPr id="32" name="Rectangle 19"/>
          <p:cNvSpPr>
            <a:spLocks noChangeArrowheads="1"/>
          </p:cNvSpPr>
          <p:nvPr/>
        </p:nvSpPr>
        <p:spPr bwMode="auto">
          <a:xfrm>
            <a:off x="613594" y="4305895"/>
            <a:ext cx="677862"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800">
                <a:latin typeface="Arial" charset="0"/>
              </a:rPr>
              <a:t>Uniform Rules</a:t>
            </a:r>
          </a:p>
          <a:p>
            <a:pPr algn="ctr"/>
            <a:r>
              <a:rPr lang="en-GB" sz="800">
                <a:latin typeface="Arial" charset="0"/>
              </a:rPr>
              <a:t>concerning</a:t>
            </a:r>
            <a:endParaRPr lang="ru-RU" sz="800">
              <a:latin typeface="Arial" charset="0"/>
            </a:endParaRPr>
          </a:p>
          <a:p>
            <a:pPr algn="ctr"/>
            <a:r>
              <a:rPr lang="en-GB" sz="800">
                <a:latin typeface="Arial" charset="0"/>
              </a:rPr>
              <a:t>the Contract</a:t>
            </a:r>
            <a:endParaRPr lang="ru-RU" sz="800">
              <a:latin typeface="Arial" charset="0"/>
            </a:endParaRPr>
          </a:p>
          <a:p>
            <a:pPr algn="ctr"/>
            <a:r>
              <a:rPr lang="en-GB" sz="800">
                <a:latin typeface="Arial" charset="0"/>
              </a:rPr>
              <a:t>of International</a:t>
            </a:r>
            <a:endParaRPr lang="ru-RU" sz="800">
              <a:latin typeface="Arial" charset="0"/>
            </a:endParaRPr>
          </a:p>
          <a:p>
            <a:pPr algn="ctr"/>
            <a:r>
              <a:rPr lang="en-GB" sz="800">
                <a:latin typeface="Arial" charset="0"/>
              </a:rPr>
              <a:t>Carriage</a:t>
            </a:r>
            <a:endParaRPr lang="ru-RU" sz="800">
              <a:latin typeface="Arial" charset="0"/>
            </a:endParaRPr>
          </a:p>
          <a:p>
            <a:pPr algn="ctr"/>
            <a:r>
              <a:rPr lang="en-GB" sz="800">
                <a:latin typeface="Arial" charset="0"/>
              </a:rPr>
              <a:t>of Passengers</a:t>
            </a:r>
          </a:p>
          <a:p>
            <a:pPr algn="ctr"/>
            <a:r>
              <a:rPr lang="en-GB" sz="800">
                <a:latin typeface="Arial" charset="0"/>
              </a:rPr>
              <a:t>by Rail</a:t>
            </a:r>
            <a:endParaRPr lang="de-CH" sz="800">
              <a:latin typeface="Arial" charset="0"/>
            </a:endParaRPr>
          </a:p>
        </p:txBody>
      </p:sp>
      <p:sp>
        <p:nvSpPr>
          <p:cNvPr id="33" name="Rectangle 20"/>
          <p:cNvSpPr>
            <a:spLocks noChangeArrowheads="1"/>
          </p:cNvSpPr>
          <p:nvPr/>
        </p:nvSpPr>
        <p:spPr bwMode="auto">
          <a:xfrm>
            <a:off x="1596256" y="3788370"/>
            <a:ext cx="977900" cy="2533650"/>
          </a:xfrm>
          <a:prstGeom prst="rect">
            <a:avLst/>
          </a:prstGeom>
          <a:noFill/>
          <a:ln w="952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 name="Rectangle 21"/>
          <p:cNvSpPr>
            <a:spLocks noChangeArrowheads="1"/>
          </p:cNvSpPr>
          <p:nvPr/>
        </p:nvSpPr>
        <p:spPr bwMode="auto">
          <a:xfrm>
            <a:off x="1781994" y="3843933"/>
            <a:ext cx="635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900" b="1" u="sng" dirty="0">
                <a:latin typeface="Arial" charset="0"/>
              </a:rPr>
              <a:t>Appendix</a:t>
            </a:r>
            <a:r>
              <a:rPr lang="ru-RU" sz="900" dirty="0">
                <a:latin typeface="Arial" charset="0"/>
              </a:rPr>
              <a:t> </a:t>
            </a:r>
            <a:r>
              <a:rPr lang="de-CH" sz="900" b="1" u="sng" dirty="0">
                <a:solidFill>
                  <a:srgbClr val="000000"/>
                </a:solidFill>
                <a:latin typeface="Arial" charset="0"/>
              </a:rPr>
              <a:t>B</a:t>
            </a:r>
          </a:p>
        </p:txBody>
      </p:sp>
      <p:sp>
        <p:nvSpPr>
          <p:cNvPr id="35" name="Rectangle 22"/>
          <p:cNvSpPr>
            <a:spLocks noChangeArrowheads="1"/>
          </p:cNvSpPr>
          <p:nvPr/>
        </p:nvSpPr>
        <p:spPr bwMode="auto">
          <a:xfrm>
            <a:off x="1859781" y="4043958"/>
            <a:ext cx="5413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200" b="1">
                <a:solidFill>
                  <a:srgbClr val="000000"/>
                </a:solidFill>
                <a:latin typeface="Arial" charset="0"/>
              </a:rPr>
              <a:t>UR CIM</a:t>
            </a:r>
            <a:endParaRPr lang="de-CH" sz="1200" b="1">
              <a:solidFill>
                <a:srgbClr val="000000"/>
              </a:solidFill>
              <a:latin typeface="Arial" charset="0"/>
            </a:endParaRPr>
          </a:p>
        </p:txBody>
      </p:sp>
      <p:sp>
        <p:nvSpPr>
          <p:cNvPr id="36" name="Rectangle 23"/>
          <p:cNvSpPr>
            <a:spLocks noChangeArrowheads="1"/>
          </p:cNvSpPr>
          <p:nvPr/>
        </p:nvSpPr>
        <p:spPr bwMode="auto">
          <a:xfrm>
            <a:off x="1747069" y="4305895"/>
            <a:ext cx="677862"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800">
                <a:latin typeface="Arial" charset="0"/>
              </a:rPr>
              <a:t>Uniform Rules</a:t>
            </a:r>
            <a:endParaRPr lang="ru-RU" sz="800">
              <a:latin typeface="Arial" charset="0"/>
            </a:endParaRPr>
          </a:p>
          <a:p>
            <a:pPr algn="ctr"/>
            <a:r>
              <a:rPr lang="en-GB" sz="800">
                <a:latin typeface="Arial" charset="0"/>
              </a:rPr>
              <a:t>concerning</a:t>
            </a:r>
            <a:endParaRPr lang="ru-RU" sz="800">
              <a:latin typeface="Arial" charset="0"/>
            </a:endParaRPr>
          </a:p>
          <a:p>
            <a:pPr algn="ctr"/>
            <a:r>
              <a:rPr lang="en-GB" sz="800">
                <a:latin typeface="Arial" charset="0"/>
              </a:rPr>
              <a:t>the Contract</a:t>
            </a:r>
            <a:endParaRPr lang="ru-RU" sz="800">
              <a:latin typeface="Arial" charset="0"/>
            </a:endParaRPr>
          </a:p>
          <a:p>
            <a:pPr algn="ctr"/>
            <a:r>
              <a:rPr lang="en-GB" sz="800">
                <a:latin typeface="Arial" charset="0"/>
              </a:rPr>
              <a:t>of International</a:t>
            </a:r>
            <a:endParaRPr lang="ru-RU" sz="800">
              <a:latin typeface="Arial" charset="0"/>
            </a:endParaRPr>
          </a:p>
          <a:p>
            <a:pPr algn="ctr"/>
            <a:r>
              <a:rPr lang="en-GB" sz="800">
                <a:latin typeface="Arial" charset="0"/>
              </a:rPr>
              <a:t>Carriage</a:t>
            </a:r>
            <a:endParaRPr lang="ru-RU" sz="800">
              <a:latin typeface="Arial" charset="0"/>
            </a:endParaRPr>
          </a:p>
          <a:p>
            <a:pPr algn="ctr"/>
            <a:r>
              <a:rPr lang="en-GB" sz="800">
                <a:latin typeface="Arial" charset="0"/>
              </a:rPr>
              <a:t>of Goods</a:t>
            </a:r>
            <a:endParaRPr lang="ru-RU" sz="800">
              <a:latin typeface="Arial" charset="0"/>
            </a:endParaRPr>
          </a:p>
          <a:p>
            <a:pPr algn="ctr"/>
            <a:r>
              <a:rPr lang="en-GB" sz="800">
                <a:latin typeface="Arial" charset="0"/>
              </a:rPr>
              <a:t>by Rail</a:t>
            </a:r>
            <a:endParaRPr lang="de-CH" sz="800">
              <a:latin typeface="Arial" charset="0"/>
            </a:endParaRPr>
          </a:p>
        </p:txBody>
      </p:sp>
      <p:sp>
        <p:nvSpPr>
          <p:cNvPr id="37" name="Rectangle 24"/>
          <p:cNvSpPr>
            <a:spLocks noChangeArrowheads="1"/>
          </p:cNvSpPr>
          <p:nvPr/>
        </p:nvSpPr>
        <p:spPr bwMode="auto">
          <a:xfrm>
            <a:off x="2724969" y="3788370"/>
            <a:ext cx="977900" cy="2533650"/>
          </a:xfrm>
          <a:prstGeom prst="rect">
            <a:avLst/>
          </a:prstGeom>
          <a:noFill/>
          <a:ln w="952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8" name="Rectangle 25"/>
          <p:cNvSpPr>
            <a:spLocks noChangeArrowheads="1"/>
          </p:cNvSpPr>
          <p:nvPr/>
        </p:nvSpPr>
        <p:spPr bwMode="auto">
          <a:xfrm>
            <a:off x="2896419" y="3843933"/>
            <a:ext cx="635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900" b="1" u="sng" dirty="0">
                <a:latin typeface="Arial" charset="0"/>
              </a:rPr>
              <a:t>Appendix</a:t>
            </a:r>
            <a:r>
              <a:rPr lang="ru-RU" sz="900" u="sng" dirty="0">
                <a:latin typeface="Arial" charset="0"/>
              </a:rPr>
              <a:t> </a:t>
            </a:r>
            <a:r>
              <a:rPr lang="de-CH" sz="900" b="1" u="sng" dirty="0">
                <a:solidFill>
                  <a:srgbClr val="000000"/>
                </a:solidFill>
                <a:latin typeface="Arial" charset="0"/>
              </a:rPr>
              <a:t>C</a:t>
            </a:r>
          </a:p>
        </p:txBody>
      </p:sp>
      <p:sp>
        <p:nvSpPr>
          <p:cNvPr id="39" name="Rectangle 26"/>
          <p:cNvSpPr>
            <a:spLocks noChangeArrowheads="1"/>
          </p:cNvSpPr>
          <p:nvPr/>
        </p:nvSpPr>
        <p:spPr bwMode="auto">
          <a:xfrm>
            <a:off x="3085331" y="4043958"/>
            <a:ext cx="2619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200" b="1">
                <a:solidFill>
                  <a:srgbClr val="000000"/>
                </a:solidFill>
                <a:latin typeface="Arial" charset="0"/>
              </a:rPr>
              <a:t>RID</a:t>
            </a:r>
            <a:endParaRPr lang="de-CH"/>
          </a:p>
        </p:txBody>
      </p:sp>
      <p:sp>
        <p:nvSpPr>
          <p:cNvPr id="40" name="Rectangle 27"/>
          <p:cNvSpPr>
            <a:spLocks noChangeArrowheads="1"/>
          </p:cNvSpPr>
          <p:nvPr/>
        </p:nvSpPr>
        <p:spPr bwMode="auto">
          <a:xfrm>
            <a:off x="2747194" y="4305895"/>
            <a:ext cx="93345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GB" sz="800">
                <a:latin typeface="Arial" charset="0"/>
              </a:rPr>
              <a:t>Regulation</a:t>
            </a:r>
            <a:r>
              <a:rPr lang="ru-RU" sz="800">
                <a:latin typeface="Arial" charset="0"/>
              </a:rPr>
              <a:t> </a:t>
            </a:r>
            <a:r>
              <a:rPr lang="en-GB" sz="800">
                <a:latin typeface="Arial" charset="0"/>
              </a:rPr>
              <a:t>concerning</a:t>
            </a:r>
          </a:p>
          <a:p>
            <a:pPr algn="ctr"/>
            <a:r>
              <a:rPr lang="en-GB" sz="800">
                <a:latin typeface="Arial" charset="0"/>
              </a:rPr>
              <a:t>the International</a:t>
            </a:r>
            <a:r>
              <a:rPr lang="ru-RU" sz="800">
                <a:latin typeface="Arial" charset="0"/>
              </a:rPr>
              <a:t> </a:t>
            </a:r>
            <a:r>
              <a:rPr lang="en-GB" sz="800">
                <a:latin typeface="Arial" charset="0"/>
              </a:rPr>
              <a:t>Carriage</a:t>
            </a:r>
          </a:p>
          <a:p>
            <a:pPr algn="ctr"/>
            <a:r>
              <a:rPr lang="en-GB" sz="800">
                <a:latin typeface="Arial" charset="0"/>
              </a:rPr>
              <a:t>of Dangerous Goods</a:t>
            </a:r>
          </a:p>
          <a:p>
            <a:pPr algn="ctr"/>
            <a:r>
              <a:rPr lang="en-GB" sz="800">
                <a:latin typeface="Arial" charset="0"/>
              </a:rPr>
              <a:t>By Rail</a:t>
            </a:r>
            <a:endParaRPr lang="de-CH" sz="800">
              <a:solidFill>
                <a:srgbClr val="000000"/>
              </a:solidFill>
              <a:latin typeface="Arial" charset="0"/>
            </a:endParaRPr>
          </a:p>
        </p:txBody>
      </p:sp>
      <p:sp>
        <p:nvSpPr>
          <p:cNvPr id="41" name="Rectangle 28"/>
          <p:cNvSpPr>
            <a:spLocks noChangeArrowheads="1"/>
          </p:cNvSpPr>
          <p:nvPr/>
        </p:nvSpPr>
        <p:spPr bwMode="auto">
          <a:xfrm>
            <a:off x="3855269" y="3788370"/>
            <a:ext cx="977900" cy="2533650"/>
          </a:xfrm>
          <a:prstGeom prst="rect">
            <a:avLst/>
          </a:prstGeom>
          <a:noFill/>
          <a:ln w="952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 name="Rectangle 29"/>
          <p:cNvSpPr>
            <a:spLocks noChangeArrowheads="1"/>
          </p:cNvSpPr>
          <p:nvPr/>
        </p:nvSpPr>
        <p:spPr bwMode="auto">
          <a:xfrm>
            <a:off x="4026719" y="3843933"/>
            <a:ext cx="635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900" b="1" u="sng" dirty="0">
                <a:latin typeface="Arial" charset="0"/>
              </a:rPr>
              <a:t>Appendix</a:t>
            </a:r>
            <a:r>
              <a:rPr lang="ru-RU" sz="900" u="sng" dirty="0">
                <a:latin typeface="Arial" charset="0"/>
              </a:rPr>
              <a:t> </a:t>
            </a:r>
            <a:r>
              <a:rPr lang="de-CH" sz="900" b="1" u="sng" dirty="0">
                <a:solidFill>
                  <a:srgbClr val="000000"/>
                </a:solidFill>
                <a:latin typeface="Arial" charset="0"/>
              </a:rPr>
              <a:t>D</a:t>
            </a:r>
          </a:p>
        </p:txBody>
      </p:sp>
      <p:sp>
        <p:nvSpPr>
          <p:cNvPr id="43" name="Rectangle 30"/>
          <p:cNvSpPr>
            <a:spLocks noChangeArrowheads="1"/>
          </p:cNvSpPr>
          <p:nvPr/>
        </p:nvSpPr>
        <p:spPr bwMode="auto">
          <a:xfrm>
            <a:off x="4055294" y="4043958"/>
            <a:ext cx="5826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200" b="1">
                <a:solidFill>
                  <a:srgbClr val="000000"/>
                </a:solidFill>
                <a:latin typeface="Arial" charset="0"/>
              </a:rPr>
              <a:t>UR</a:t>
            </a:r>
            <a:r>
              <a:rPr lang="de-CH" sz="1200">
                <a:latin typeface="Arial" charset="0"/>
              </a:rPr>
              <a:t> </a:t>
            </a:r>
            <a:r>
              <a:rPr lang="en-GB" sz="1200" b="1">
                <a:solidFill>
                  <a:srgbClr val="000000"/>
                </a:solidFill>
                <a:latin typeface="Arial" charset="0"/>
              </a:rPr>
              <a:t>CUV</a:t>
            </a:r>
            <a:endParaRPr lang="de-CH" sz="1200" b="1">
              <a:solidFill>
                <a:srgbClr val="000000"/>
              </a:solidFill>
              <a:latin typeface="Arial" charset="0"/>
            </a:endParaRPr>
          </a:p>
        </p:txBody>
      </p:sp>
      <p:sp>
        <p:nvSpPr>
          <p:cNvPr id="44" name="Rectangle 31"/>
          <p:cNvSpPr>
            <a:spLocks noChangeArrowheads="1"/>
          </p:cNvSpPr>
          <p:nvPr/>
        </p:nvSpPr>
        <p:spPr bwMode="auto">
          <a:xfrm>
            <a:off x="3967981" y="4305895"/>
            <a:ext cx="760413"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800">
                <a:latin typeface="Arial" charset="0"/>
              </a:rPr>
              <a:t>Uniform Rules</a:t>
            </a:r>
            <a:endParaRPr lang="ru-RU" sz="800">
              <a:latin typeface="Arial" charset="0"/>
            </a:endParaRPr>
          </a:p>
          <a:p>
            <a:pPr algn="ctr"/>
            <a:r>
              <a:rPr lang="en-GB" sz="800">
                <a:latin typeface="Arial" charset="0"/>
              </a:rPr>
              <a:t>concerning</a:t>
            </a:r>
            <a:endParaRPr lang="ru-RU" sz="800">
              <a:latin typeface="Arial" charset="0"/>
            </a:endParaRPr>
          </a:p>
          <a:p>
            <a:pPr algn="ctr"/>
            <a:r>
              <a:rPr lang="en-GB" sz="800">
                <a:latin typeface="Arial" charset="0"/>
              </a:rPr>
              <a:t>Contracts of Use</a:t>
            </a:r>
            <a:endParaRPr lang="ru-RU" sz="800">
              <a:latin typeface="Arial" charset="0"/>
            </a:endParaRPr>
          </a:p>
          <a:p>
            <a:pPr algn="ctr"/>
            <a:r>
              <a:rPr lang="en-GB" sz="800">
                <a:latin typeface="Arial" charset="0"/>
              </a:rPr>
              <a:t>of Vehicles</a:t>
            </a:r>
            <a:endParaRPr lang="ru-RU" sz="800">
              <a:latin typeface="Arial" charset="0"/>
            </a:endParaRPr>
          </a:p>
          <a:p>
            <a:pPr algn="ctr"/>
            <a:r>
              <a:rPr lang="en-GB" sz="800">
                <a:latin typeface="Arial" charset="0"/>
              </a:rPr>
              <a:t>in International</a:t>
            </a:r>
            <a:endParaRPr lang="ru-RU" sz="800">
              <a:latin typeface="Arial" charset="0"/>
            </a:endParaRPr>
          </a:p>
          <a:p>
            <a:pPr algn="ctr"/>
            <a:r>
              <a:rPr lang="en-GB" sz="800">
                <a:latin typeface="Arial" charset="0"/>
              </a:rPr>
              <a:t>Rail Traffic</a:t>
            </a:r>
            <a:endParaRPr lang="de-CH" sz="900">
              <a:solidFill>
                <a:srgbClr val="000000"/>
              </a:solidFill>
              <a:latin typeface="Arial" charset="0"/>
            </a:endParaRPr>
          </a:p>
        </p:txBody>
      </p:sp>
      <p:sp>
        <p:nvSpPr>
          <p:cNvPr id="45" name="Rectangle 32"/>
          <p:cNvSpPr>
            <a:spLocks noChangeArrowheads="1"/>
          </p:cNvSpPr>
          <p:nvPr/>
        </p:nvSpPr>
        <p:spPr bwMode="auto">
          <a:xfrm>
            <a:off x="4983981" y="3788370"/>
            <a:ext cx="977900" cy="2533650"/>
          </a:xfrm>
          <a:prstGeom prst="rect">
            <a:avLst/>
          </a:prstGeom>
          <a:noFill/>
          <a:ln w="952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6" name="Rectangle 33"/>
          <p:cNvSpPr>
            <a:spLocks noChangeArrowheads="1"/>
          </p:cNvSpPr>
          <p:nvPr/>
        </p:nvSpPr>
        <p:spPr bwMode="auto">
          <a:xfrm>
            <a:off x="5158606" y="3843933"/>
            <a:ext cx="6286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900" b="1" u="sng" dirty="0">
                <a:latin typeface="Arial" charset="0"/>
              </a:rPr>
              <a:t>Appendix</a:t>
            </a:r>
            <a:r>
              <a:rPr lang="ru-RU" sz="900" u="sng" dirty="0">
                <a:latin typeface="Arial" charset="0"/>
              </a:rPr>
              <a:t> </a:t>
            </a:r>
            <a:r>
              <a:rPr lang="de-CH" sz="900" b="1" u="sng" dirty="0">
                <a:solidFill>
                  <a:srgbClr val="000000"/>
                </a:solidFill>
                <a:latin typeface="Arial" charset="0"/>
              </a:rPr>
              <a:t>E</a:t>
            </a:r>
          </a:p>
        </p:txBody>
      </p:sp>
      <p:sp>
        <p:nvSpPr>
          <p:cNvPr id="47" name="Rectangle 34"/>
          <p:cNvSpPr>
            <a:spLocks noChangeArrowheads="1"/>
          </p:cNvSpPr>
          <p:nvPr/>
        </p:nvSpPr>
        <p:spPr bwMode="auto">
          <a:xfrm>
            <a:off x="5212581" y="4043958"/>
            <a:ext cx="5238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200" b="1">
                <a:solidFill>
                  <a:srgbClr val="000000"/>
                </a:solidFill>
                <a:latin typeface="Arial" charset="0"/>
              </a:rPr>
              <a:t>UR</a:t>
            </a:r>
            <a:r>
              <a:rPr lang="de-CH" sz="1200">
                <a:latin typeface="Arial" charset="0"/>
              </a:rPr>
              <a:t> </a:t>
            </a:r>
            <a:r>
              <a:rPr lang="en-GB" sz="1200" b="1">
                <a:solidFill>
                  <a:srgbClr val="000000"/>
                </a:solidFill>
                <a:latin typeface="Arial" charset="0"/>
              </a:rPr>
              <a:t>CUI</a:t>
            </a:r>
            <a:endParaRPr lang="de-CH" sz="1200" b="1">
              <a:solidFill>
                <a:srgbClr val="000000"/>
              </a:solidFill>
              <a:latin typeface="Arial" charset="0"/>
            </a:endParaRPr>
          </a:p>
        </p:txBody>
      </p:sp>
      <p:sp>
        <p:nvSpPr>
          <p:cNvPr id="48" name="Rectangle 35"/>
          <p:cNvSpPr>
            <a:spLocks noChangeArrowheads="1"/>
          </p:cNvSpPr>
          <p:nvPr/>
        </p:nvSpPr>
        <p:spPr bwMode="auto">
          <a:xfrm>
            <a:off x="5114156" y="4305895"/>
            <a:ext cx="715963"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800">
                <a:latin typeface="Arial" charset="0"/>
              </a:rPr>
              <a:t>Uniform Rules</a:t>
            </a:r>
            <a:endParaRPr lang="ru-RU" sz="800">
              <a:latin typeface="Arial" charset="0"/>
            </a:endParaRPr>
          </a:p>
          <a:p>
            <a:pPr algn="ctr"/>
            <a:r>
              <a:rPr lang="en-GB" sz="800">
                <a:latin typeface="Arial" charset="0"/>
              </a:rPr>
              <a:t>concerning</a:t>
            </a:r>
            <a:endParaRPr lang="ru-RU" sz="800">
              <a:latin typeface="Arial" charset="0"/>
            </a:endParaRPr>
          </a:p>
          <a:p>
            <a:pPr algn="ctr"/>
            <a:r>
              <a:rPr lang="en-GB" sz="800">
                <a:latin typeface="Arial" charset="0"/>
              </a:rPr>
              <a:t>the Contracts</a:t>
            </a:r>
          </a:p>
          <a:p>
            <a:pPr algn="ctr"/>
            <a:r>
              <a:rPr lang="en-GB" sz="800">
                <a:latin typeface="Arial" charset="0"/>
              </a:rPr>
              <a:t>of Use</a:t>
            </a:r>
            <a:endParaRPr lang="ru-RU" sz="800">
              <a:latin typeface="Arial" charset="0"/>
            </a:endParaRPr>
          </a:p>
          <a:p>
            <a:pPr algn="ctr"/>
            <a:r>
              <a:rPr lang="en-GB" sz="800">
                <a:latin typeface="Arial" charset="0"/>
              </a:rPr>
              <a:t>of Infrastructure</a:t>
            </a:r>
            <a:endParaRPr lang="ru-RU" sz="800">
              <a:latin typeface="Arial" charset="0"/>
            </a:endParaRPr>
          </a:p>
          <a:p>
            <a:pPr algn="ctr"/>
            <a:r>
              <a:rPr lang="en-GB" sz="800">
                <a:latin typeface="Arial" charset="0"/>
              </a:rPr>
              <a:t>in International</a:t>
            </a:r>
            <a:endParaRPr lang="ru-RU" sz="800">
              <a:latin typeface="Arial" charset="0"/>
            </a:endParaRPr>
          </a:p>
          <a:p>
            <a:pPr algn="ctr"/>
            <a:r>
              <a:rPr lang="en-GB" sz="800">
                <a:latin typeface="Arial" charset="0"/>
              </a:rPr>
              <a:t>Rail Traffic</a:t>
            </a:r>
            <a:endParaRPr lang="de-CH" sz="900">
              <a:solidFill>
                <a:srgbClr val="000000"/>
              </a:solidFill>
              <a:latin typeface="Arial" charset="0"/>
            </a:endParaRPr>
          </a:p>
        </p:txBody>
      </p:sp>
      <p:sp>
        <p:nvSpPr>
          <p:cNvPr id="50" name="Line 41"/>
          <p:cNvSpPr>
            <a:spLocks noChangeShapeType="1"/>
          </p:cNvSpPr>
          <p:nvPr/>
        </p:nvSpPr>
        <p:spPr bwMode="auto">
          <a:xfrm flipV="1">
            <a:off x="945381" y="3429471"/>
            <a:ext cx="1588" cy="349250"/>
          </a:xfrm>
          <a:prstGeom prst="line">
            <a:avLst/>
          </a:prstGeom>
          <a:noFill/>
          <a:ln w="95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 name="Line 44"/>
          <p:cNvSpPr>
            <a:spLocks noChangeShapeType="1"/>
          </p:cNvSpPr>
          <p:nvPr/>
        </p:nvSpPr>
        <p:spPr bwMode="auto">
          <a:xfrm flipV="1">
            <a:off x="4331519" y="3224495"/>
            <a:ext cx="7937" cy="564545"/>
          </a:xfrm>
          <a:prstGeom prst="line">
            <a:avLst/>
          </a:prstGeom>
          <a:noFill/>
          <a:ln w="95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 name="Titel 3"/>
          <p:cNvSpPr txBox="1">
            <a:spLocks/>
          </p:cNvSpPr>
          <p:nvPr/>
        </p:nvSpPr>
        <p:spPr>
          <a:xfrm>
            <a:off x="1143000" y="0"/>
            <a:ext cx="7821488" cy="928688"/>
          </a:xfrm>
          <a:prstGeom prst="rect">
            <a:avLst/>
          </a:prstGeom>
          <a:noFill/>
          <a:ln>
            <a:miter lim="800000"/>
            <a:headEnd/>
            <a:tailEnd/>
          </a:ln>
        </p:spPr>
        <p:txBody>
          <a:bodyPr anchor="b"/>
          <a:lstStyle>
            <a:lvl1pPr eaLnBrk="0" hangingPunct="0">
              <a:defRPr sz="2400" b="1">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GB" sz="2800" dirty="0"/>
              <a:t>GCU legal framework</a:t>
            </a:r>
            <a:endParaRPr lang="en-GB" sz="2800" baseline="30000" dirty="0"/>
          </a:p>
          <a:p>
            <a:r>
              <a:rPr lang="de-CH" sz="2800" baseline="30000" dirty="0"/>
              <a:t>What is legal base for the General Contract of Use (GCU) ?</a:t>
            </a:r>
            <a:endParaRPr lang="en-GB" sz="2800" dirty="0"/>
          </a:p>
        </p:txBody>
      </p:sp>
      <p:sp>
        <p:nvSpPr>
          <p:cNvPr id="58" name="Line 41"/>
          <p:cNvSpPr>
            <a:spLocks noChangeShapeType="1"/>
          </p:cNvSpPr>
          <p:nvPr/>
        </p:nvSpPr>
        <p:spPr bwMode="auto">
          <a:xfrm flipV="1">
            <a:off x="2070695" y="3429471"/>
            <a:ext cx="1588" cy="349250"/>
          </a:xfrm>
          <a:prstGeom prst="line">
            <a:avLst/>
          </a:prstGeom>
          <a:noFill/>
          <a:ln w="95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0" name="Line 41"/>
          <p:cNvSpPr>
            <a:spLocks noChangeShapeType="1"/>
          </p:cNvSpPr>
          <p:nvPr/>
        </p:nvSpPr>
        <p:spPr bwMode="auto">
          <a:xfrm flipV="1">
            <a:off x="5465787" y="3429471"/>
            <a:ext cx="1588" cy="349250"/>
          </a:xfrm>
          <a:prstGeom prst="line">
            <a:avLst/>
          </a:prstGeom>
          <a:noFill/>
          <a:ln w="95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 name="Line 41"/>
          <p:cNvSpPr>
            <a:spLocks noChangeShapeType="1"/>
          </p:cNvSpPr>
          <p:nvPr/>
        </p:nvSpPr>
        <p:spPr bwMode="auto">
          <a:xfrm flipV="1">
            <a:off x="6564338" y="3429471"/>
            <a:ext cx="1588" cy="349250"/>
          </a:xfrm>
          <a:prstGeom prst="line">
            <a:avLst/>
          </a:prstGeom>
          <a:noFill/>
          <a:ln w="95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2" name="Line 41"/>
          <p:cNvSpPr>
            <a:spLocks noChangeShapeType="1"/>
          </p:cNvSpPr>
          <p:nvPr/>
        </p:nvSpPr>
        <p:spPr bwMode="auto">
          <a:xfrm flipV="1">
            <a:off x="7663682" y="3429471"/>
            <a:ext cx="1588" cy="349250"/>
          </a:xfrm>
          <a:prstGeom prst="line">
            <a:avLst/>
          </a:prstGeom>
          <a:noFill/>
          <a:ln w="95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3" name="Line 41"/>
          <p:cNvSpPr>
            <a:spLocks noChangeShapeType="1"/>
          </p:cNvSpPr>
          <p:nvPr/>
        </p:nvSpPr>
        <p:spPr bwMode="auto">
          <a:xfrm flipV="1">
            <a:off x="3152403" y="3429471"/>
            <a:ext cx="1588" cy="349250"/>
          </a:xfrm>
          <a:prstGeom prst="line">
            <a:avLst/>
          </a:prstGeom>
          <a:noFill/>
          <a:ln w="95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cxnSp>
        <p:nvCxnSpPr>
          <p:cNvPr id="65" name="Straight Connector 64"/>
          <p:cNvCxnSpPr>
            <a:stCxn id="50" idx="1"/>
            <a:endCxn id="62" idx="1"/>
          </p:cNvCxnSpPr>
          <p:nvPr/>
        </p:nvCxnSpPr>
        <p:spPr>
          <a:xfrm>
            <a:off x="946969" y="3429471"/>
            <a:ext cx="67183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Rectangle 54"/>
          <p:cNvSpPr>
            <a:spLocks noChangeArrowheads="1"/>
          </p:cNvSpPr>
          <p:nvPr/>
        </p:nvSpPr>
        <p:spPr bwMode="auto">
          <a:xfrm>
            <a:off x="6116016" y="6505960"/>
            <a:ext cx="949325" cy="184666"/>
          </a:xfrm>
          <a:prstGeom prst="rect">
            <a:avLst/>
          </a:prstGeom>
          <a:noFill/>
          <a:ln>
            <a:noFill/>
          </a:ln>
          <a:extLst/>
        </p:spPr>
        <p:txBody>
          <a:bodyPr wrap="square" lIns="0" tIns="0" rIns="0" bIns="0">
            <a:spAutoFit/>
          </a:bodyPr>
          <a:lstStyle/>
          <a:p>
            <a:pPr algn="ctr"/>
            <a:r>
              <a:rPr lang="en-GB" sz="1200" b="1" dirty="0">
                <a:solidFill>
                  <a:srgbClr val="FF3300"/>
                </a:solidFill>
              </a:rPr>
              <a:t>TSI</a:t>
            </a:r>
            <a:endParaRPr lang="de-CH" dirty="0">
              <a:solidFill>
                <a:srgbClr val="FF3300"/>
              </a:solidFill>
            </a:endParaRPr>
          </a:p>
        </p:txBody>
      </p:sp>
      <p:sp>
        <p:nvSpPr>
          <p:cNvPr id="68" name="Rectangle 54"/>
          <p:cNvSpPr>
            <a:spLocks noChangeArrowheads="1"/>
          </p:cNvSpPr>
          <p:nvPr/>
        </p:nvSpPr>
        <p:spPr bwMode="auto">
          <a:xfrm>
            <a:off x="7151067" y="6505960"/>
            <a:ext cx="949325" cy="184666"/>
          </a:xfrm>
          <a:prstGeom prst="rect">
            <a:avLst/>
          </a:prstGeom>
          <a:noFill/>
          <a:ln>
            <a:noFill/>
          </a:ln>
          <a:extLst/>
        </p:spPr>
        <p:txBody>
          <a:bodyPr wrap="square" lIns="0" tIns="0" rIns="0" bIns="0">
            <a:spAutoFit/>
          </a:bodyPr>
          <a:lstStyle/>
          <a:p>
            <a:pPr algn="ctr"/>
            <a:r>
              <a:rPr lang="en-GB" sz="1200" b="1" dirty="0">
                <a:solidFill>
                  <a:srgbClr val="FF3300"/>
                </a:solidFill>
              </a:rPr>
              <a:t>ECM</a:t>
            </a:r>
            <a:endParaRPr lang="de-CH" dirty="0">
              <a:solidFill>
                <a:srgbClr val="FF3300"/>
              </a:solidFill>
            </a:endParaRPr>
          </a:p>
        </p:txBody>
      </p:sp>
      <p:sp>
        <p:nvSpPr>
          <p:cNvPr id="52" name="Pfeil nach unten 60"/>
          <p:cNvSpPr/>
          <p:nvPr/>
        </p:nvSpPr>
        <p:spPr>
          <a:xfrm>
            <a:off x="4103127" y="5229200"/>
            <a:ext cx="53975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Textfeld 61"/>
          <p:cNvSpPr txBox="1"/>
          <p:nvPr/>
        </p:nvSpPr>
        <p:spPr>
          <a:xfrm>
            <a:off x="4017998" y="5821289"/>
            <a:ext cx="697627" cy="369332"/>
          </a:xfrm>
          <a:prstGeom prst="rect">
            <a:avLst/>
          </a:prstGeom>
          <a:noFill/>
        </p:spPr>
        <p:txBody>
          <a:bodyPr wrap="none" rtlCol="0">
            <a:spAutoFit/>
          </a:bodyPr>
          <a:lstStyle/>
          <a:p>
            <a:r>
              <a:rPr lang="de-DE" b="1" dirty="0"/>
              <a:t>GCU</a:t>
            </a:r>
          </a:p>
        </p:txBody>
      </p:sp>
      <p:sp>
        <p:nvSpPr>
          <p:cNvPr id="57" name="Rechteck 1">
            <a:extLst>
              <a:ext uri="{FF2B5EF4-FFF2-40B4-BE49-F238E27FC236}">
                <a16:creationId xmlns:a16="http://schemas.microsoft.com/office/drawing/2014/main" id="{252D2B91-441D-44C1-852D-19B580AAED29}"/>
              </a:ext>
            </a:extLst>
          </p:cNvPr>
          <p:cNvSpPr/>
          <p:nvPr/>
        </p:nvSpPr>
        <p:spPr>
          <a:xfrm>
            <a:off x="467544" y="1112982"/>
            <a:ext cx="8064896" cy="1485022"/>
          </a:xfrm>
          <a:prstGeom prst="rect">
            <a:avLst/>
          </a:prstGeom>
        </p:spPr>
        <p:txBody>
          <a:bodyPr wrap="square">
            <a:spAutoFit/>
          </a:bodyPr>
          <a:lstStyle/>
          <a:p>
            <a:pPr marL="0" marR="0" lvl="1" algn="l" defTabSz="914400" rtl="0" eaLnBrk="1" fontAlgn="auto" latinLnBrk="0" hangingPunct="1">
              <a:lnSpc>
                <a:spcPct val="100000"/>
              </a:lnSpc>
              <a:spcBef>
                <a:spcPts val="0"/>
              </a:spcBef>
              <a:spcAft>
                <a:spcPts val="0"/>
              </a:spcAft>
              <a:buClrTx/>
              <a:buSzTx/>
              <a:tabLst/>
              <a:defRPr/>
            </a:pPr>
            <a:r>
              <a:rPr lang="en-GB" sz="2000" b="1" i="0" u="none" kern="0" baseline="0" dirty="0">
                <a:solidFill>
                  <a:sysClr val="windowText" lastClr="000000"/>
                </a:solidFill>
                <a:latin typeface="+mn-lt"/>
                <a:cs typeface="Arial"/>
              </a:rPr>
              <a:t>Entering into force of COTIF 1999 on 1 July 2006 </a:t>
            </a:r>
          </a:p>
          <a:p>
            <a:pPr marL="0" marR="0" lvl="1" algn="l" defTabSz="914400" rtl="0" eaLnBrk="1" fontAlgn="auto" latinLnBrk="0" hangingPunct="1">
              <a:lnSpc>
                <a:spcPct val="100000"/>
              </a:lnSpc>
              <a:spcBef>
                <a:spcPts val="0"/>
              </a:spcBef>
              <a:spcAft>
                <a:spcPts val="0"/>
              </a:spcAft>
              <a:buClrTx/>
              <a:buSzTx/>
              <a:tabLst/>
              <a:defRPr/>
            </a:pPr>
            <a:endParaRPr lang="en-GB" sz="1050" b="1" kern="0" dirty="0">
              <a:solidFill>
                <a:sysClr val="windowText" lastClr="000000"/>
              </a:solidFill>
              <a:latin typeface="+mn-lt"/>
              <a:cs typeface="Arial"/>
            </a:endParaRPr>
          </a:p>
          <a:p>
            <a:pPr marL="285750" lvl="1" indent="-285750" algn="l" defTabSz="914400" rtl="0" fontAlgn="auto">
              <a:spcBef>
                <a:spcPts val="0"/>
              </a:spcBef>
              <a:spcAft>
                <a:spcPts val="0"/>
              </a:spcAft>
              <a:buFont typeface="Wingdings" panose="05000000000000000000" pitchFamily="2" charset="2"/>
              <a:buChar char="Ø"/>
              <a:defRPr/>
            </a:pPr>
            <a:r>
              <a:rPr lang="en-GB" sz="1500" b="0" i="0" u="none" kern="0" baseline="0" dirty="0">
                <a:solidFill>
                  <a:sysClr val="windowText" lastClr="000000"/>
                </a:solidFill>
                <a:latin typeface="+mn-lt"/>
                <a:cs typeface="Arial"/>
              </a:rPr>
              <a:t>New right of use for wagons – </a:t>
            </a:r>
            <a:r>
              <a:rPr lang="en-GB" sz="1500" b="1" i="0" u="none" kern="0" baseline="0" dirty="0">
                <a:solidFill>
                  <a:srgbClr val="FF0000"/>
                </a:solidFill>
                <a:latin typeface="+mn-lt"/>
                <a:cs typeface="Arial"/>
              </a:rPr>
              <a:t>Appendix D, CUV</a:t>
            </a:r>
          </a:p>
          <a:p>
            <a:pPr marL="285750" lvl="1" indent="-285750" algn="l" defTabSz="914400" rtl="0" fontAlgn="auto">
              <a:spcBef>
                <a:spcPts val="0"/>
              </a:spcBef>
              <a:spcAft>
                <a:spcPts val="0"/>
              </a:spcAft>
              <a:buFont typeface="Wingdings" panose="05000000000000000000" pitchFamily="2" charset="2"/>
              <a:buChar char="Ø"/>
              <a:defRPr/>
            </a:pPr>
            <a:r>
              <a:rPr lang="en-GB" sz="1500" b="0" i="0" u="none" kern="0" baseline="0" dirty="0">
                <a:solidFill>
                  <a:sysClr val="windowText" lastClr="000000"/>
                </a:solidFill>
                <a:latin typeface="+mn-lt"/>
                <a:cs typeface="Arial"/>
              </a:rPr>
              <a:t>Requires contract between RUs and wagon keepers for wagon use; Art. 1 CUV</a:t>
            </a:r>
          </a:p>
          <a:p>
            <a:pPr marL="285750" lvl="1" indent="-285750" algn="l" rtl="0" fontAlgn="auto">
              <a:spcBef>
                <a:spcPts val="0"/>
              </a:spcBef>
              <a:spcAft>
                <a:spcPts val="0"/>
              </a:spcAft>
              <a:buFont typeface="Wingdings" panose="05000000000000000000" pitchFamily="2" charset="2"/>
              <a:buChar char="Ø"/>
              <a:defRPr/>
            </a:pPr>
            <a:r>
              <a:rPr lang="en-GB" sz="1500" b="0" i="0" u="none" kern="0" baseline="0" dirty="0">
                <a:solidFill>
                  <a:sysClr val="windowText" lastClr="000000"/>
                </a:solidFill>
                <a:latin typeface="+mn-lt"/>
                <a:cs typeface="Arial"/>
              </a:rPr>
              <a:t>Allows broad scope for contract design for wagon use, in particular broad derogations =&gt; “Unless the contracting parties otherwise agree,...” (e.g. Art. 9 § 2 CUV)  </a:t>
            </a:r>
          </a:p>
        </p:txBody>
      </p:sp>
      <p:sp>
        <p:nvSpPr>
          <p:cNvPr id="59" name="Rectangle 12">
            <a:extLst>
              <a:ext uri="{FF2B5EF4-FFF2-40B4-BE49-F238E27FC236}">
                <a16:creationId xmlns:a16="http://schemas.microsoft.com/office/drawing/2014/main" id="{77E3BE75-7022-423E-BC57-EE78A1BAB388}"/>
              </a:ext>
            </a:extLst>
          </p:cNvPr>
          <p:cNvSpPr>
            <a:spLocks noChangeArrowheads="1"/>
          </p:cNvSpPr>
          <p:nvPr/>
        </p:nvSpPr>
        <p:spPr bwMode="auto">
          <a:xfrm>
            <a:off x="3586803" y="2843372"/>
            <a:ext cx="1524423" cy="369604"/>
          </a:xfrm>
          <a:prstGeom prst="rect">
            <a:avLst/>
          </a:prstGeom>
          <a:noFill/>
          <a:ln w="5238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de-CH" sz="2000" b="1" dirty="0">
                <a:latin typeface="+mn-lt"/>
              </a:rPr>
              <a:t>COTIF 1999</a:t>
            </a:r>
            <a:endParaRPr lang="en-GB" sz="2000" b="1" dirty="0">
              <a:latin typeface="+mn-lt"/>
            </a:endParaRPr>
          </a:p>
        </p:txBody>
      </p:sp>
    </p:spTree>
    <p:extLst>
      <p:ext uri="{BB962C8B-B14F-4D97-AF65-F5344CB8AC3E}">
        <p14:creationId xmlns:p14="http://schemas.microsoft.com/office/powerpoint/2010/main" val="61083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4"/>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2"/>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6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68"/>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p:bldP spid="10" grpId="0"/>
      <p:bldP spid="13" grpId="0" animBg="1"/>
      <p:bldP spid="14" grpId="0"/>
      <p:bldP spid="15" grpId="0" animBg="1"/>
      <p:bldP spid="16" grpId="0"/>
      <p:bldP spid="17" grpId="0"/>
      <p:bldP spid="18" grpId="0"/>
      <p:bldP spid="22" grpId="0" animBg="1"/>
      <p:bldP spid="29" grpId="0" animBg="1"/>
      <p:bldP spid="30" grpId="0"/>
      <p:bldP spid="31" grpId="0"/>
      <p:bldP spid="32" grpId="0"/>
      <p:bldP spid="33" grpId="0" animBg="1"/>
      <p:bldP spid="34" grpId="0"/>
      <p:bldP spid="35" grpId="0"/>
      <p:bldP spid="36" grpId="0"/>
      <p:bldP spid="37" grpId="0" animBg="1"/>
      <p:bldP spid="38" grpId="0"/>
      <p:bldP spid="39" grpId="0"/>
      <p:bldP spid="40" grpId="0"/>
      <p:bldP spid="41" grpId="0" animBg="1"/>
      <p:bldP spid="42" grpId="0"/>
      <p:bldP spid="43" grpId="0"/>
      <p:bldP spid="44" grpId="0"/>
      <p:bldP spid="45" grpId="0" animBg="1"/>
      <p:bldP spid="46" grpId="0"/>
      <p:bldP spid="47" grpId="0"/>
      <p:bldP spid="48" grpId="0"/>
      <p:bldP spid="50" grpId="0" animBg="1"/>
      <p:bldP spid="53" grpId="0" animBg="1"/>
      <p:bldP spid="58" grpId="0" animBg="1"/>
      <p:bldP spid="60" grpId="0" animBg="1"/>
      <p:bldP spid="61" grpId="0" animBg="1"/>
      <p:bldP spid="62" grpId="0" animBg="1"/>
      <p:bldP spid="63" grpId="0" animBg="1"/>
      <p:bldP spid="67" grpId="0"/>
      <p:bldP spid="68" grpId="0"/>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el 3"/>
          <p:cNvSpPr txBox="1">
            <a:spLocks/>
          </p:cNvSpPr>
          <p:nvPr/>
        </p:nvSpPr>
        <p:spPr>
          <a:xfrm>
            <a:off x="1143000" y="0"/>
            <a:ext cx="7821488" cy="928688"/>
          </a:xfrm>
          <a:prstGeom prst="rect">
            <a:avLst/>
          </a:prstGeom>
          <a:noFill/>
          <a:ln>
            <a:miter lim="800000"/>
            <a:headEnd/>
            <a:tailEnd/>
          </a:ln>
        </p:spPr>
        <p:txBody>
          <a:bodyPr anchor="b"/>
          <a:lstStyle>
            <a:lvl1pPr eaLnBrk="0" hangingPunct="0">
              <a:defRPr sz="2400" b="1">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GB" sz="2800" dirty="0"/>
              <a:t>GCU legal framework</a:t>
            </a:r>
            <a:endParaRPr lang="en-GB" sz="2800" baseline="30000" dirty="0"/>
          </a:p>
          <a:p>
            <a:r>
              <a:rPr lang="de-CH" sz="2800" baseline="30000" dirty="0"/>
              <a:t>Geographical scope of application of COTIF and its appendices</a:t>
            </a:r>
            <a:endParaRPr lang="en-GB" sz="2800" dirty="0"/>
          </a:p>
        </p:txBody>
      </p:sp>
      <p:pic>
        <p:nvPicPr>
          <p:cNvPr id="51" name="Picture 2" descr="C:\Users\Vaerst\AppData\Local\Microsoft\Windows\Temporary Internet Files\Content.Outlook\UDLY70JC\20170725_COTIF Anwendungsbereich (3).jpg">
            <a:extLst>
              <a:ext uri="{FF2B5EF4-FFF2-40B4-BE49-F238E27FC236}">
                <a16:creationId xmlns:a16="http://schemas.microsoft.com/office/drawing/2014/main" id="{088A5852-1EDE-47F4-B66D-9E2C7A12C6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332" y="1448175"/>
            <a:ext cx="8826156" cy="4789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563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txBox="1">
            <a:spLocks/>
          </p:cNvSpPr>
          <p:nvPr/>
        </p:nvSpPr>
        <p:spPr>
          <a:xfrm>
            <a:off x="1143000" y="0"/>
            <a:ext cx="7821488" cy="928688"/>
          </a:xfrm>
          <a:prstGeom prst="rect">
            <a:avLst/>
          </a:prstGeom>
          <a:noFill/>
          <a:ln>
            <a:miter lim="800000"/>
            <a:headEnd/>
            <a:tailEnd/>
          </a:ln>
        </p:spPr>
        <p:txBody>
          <a:bodyPr anchor="b"/>
          <a:lstStyle>
            <a:lvl1pPr eaLnBrk="0" hangingPunct="0">
              <a:defRPr sz="2400" b="1">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GB" sz="2800" dirty="0"/>
              <a:t>The General Contract of Use (GCU)</a:t>
            </a:r>
            <a:endParaRPr lang="en-GB" sz="2800" baseline="30000" dirty="0"/>
          </a:p>
        </p:txBody>
      </p:sp>
      <p:sp>
        <p:nvSpPr>
          <p:cNvPr id="7" name="Textfeld 6"/>
          <p:cNvSpPr txBox="1">
            <a:spLocks noChangeArrowheads="1"/>
          </p:cNvSpPr>
          <p:nvPr/>
        </p:nvSpPr>
        <p:spPr bwMode="auto">
          <a:xfrm>
            <a:off x="414338" y="1349152"/>
            <a:ext cx="8262118" cy="830997"/>
          </a:xfrm>
          <a:prstGeom prst="rect">
            <a:avLst/>
          </a:prstGeom>
          <a:noFill/>
          <a:ln w="9525">
            <a:noFill/>
            <a:miter lim="800000"/>
            <a:headEnd/>
            <a:tailEnd/>
          </a:ln>
        </p:spPr>
        <p:txBody>
          <a:bodyPr wrap="square">
            <a:spAutoFit/>
          </a:bodyPr>
          <a:lstStyle/>
          <a:p>
            <a:pPr>
              <a:buClr>
                <a:srgbClr val="FF0000"/>
              </a:buClr>
            </a:pPr>
            <a:r>
              <a:rPr lang="fr-CH" sz="2400" b="1" dirty="0">
                <a:latin typeface="+mn-lt"/>
              </a:rPr>
              <a:t>COTIF </a:t>
            </a:r>
            <a:r>
              <a:rPr lang="fr-CH" sz="2400" b="1" dirty="0" err="1">
                <a:latin typeface="+mn-lt"/>
              </a:rPr>
              <a:t>Appendix</a:t>
            </a:r>
            <a:r>
              <a:rPr lang="fr-CH" sz="2400" b="1" dirty="0">
                <a:latin typeface="+mn-lt"/>
              </a:rPr>
              <a:t> D (CUV): </a:t>
            </a:r>
            <a:r>
              <a:rPr lang="fr-CH" sz="2400" dirty="0" err="1">
                <a:latin typeface="+mn-lt"/>
              </a:rPr>
              <a:t>legal</a:t>
            </a:r>
            <a:r>
              <a:rPr lang="fr-CH" sz="2400" dirty="0">
                <a:latin typeface="+mn-lt"/>
              </a:rPr>
              <a:t> relation </a:t>
            </a:r>
            <a:r>
              <a:rPr lang="fr-CH" sz="2400" dirty="0" err="1">
                <a:latin typeface="+mn-lt"/>
              </a:rPr>
              <a:t>between</a:t>
            </a:r>
            <a:r>
              <a:rPr lang="fr-CH" sz="2400" dirty="0">
                <a:latin typeface="+mn-lt"/>
              </a:rPr>
              <a:t> the </a:t>
            </a:r>
            <a:r>
              <a:rPr lang="fr-CH" sz="2400" dirty="0" err="1">
                <a:latin typeface="+mn-lt"/>
              </a:rPr>
              <a:t>keeper</a:t>
            </a:r>
            <a:r>
              <a:rPr lang="fr-CH" sz="2400" dirty="0">
                <a:latin typeface="+mn-lt"/>
              </a:rPr>
              <a:t> (</a:t>
            </a:r>
            <a:r>
              <a:rPr lang="fr-CH" sz="2400" dirty="0" err="1">
                <a:latin typeface="+mn-lt"/>
              </a:rPr>
              <a:t>responsible</a:t>
            </a:r>
            <a:r>
              <a:rPr lang="fr-CH" sz="2400" dirty="0">
                <a:latin typeface="+mn-lt"/>
              </a:rPr>
              <a:t> for the wagon) and the RU (</a:t>
            </a:r>
            <a:r>
              <a:rPr lang="fr-CH" sz="2400" dirty="0" err="1">
                <a:latin typeface="+mn-lt"/>
              </a:rPr>
              <a:t>using</a:t>
            </a:r>
            <a:r>
              <a:rPr lang="fr-CH" sz="2400" dirty="0">
                <a:latin typeface="+mn-lt"/>
              </a:rPr>
              <a:t> the wagon) but</a:t>
            </a:r>
          </a:p>
        </p:txBody>
      </p:sp>
      <p:sp>
        <p:nvSpPr>
          <p:cNvPr id="8" name="Inhaltsplatzhalter 2"/>
          <p:cNvSpPr txBox="1">
            <a:spLocks/>
          </p:cNvSpPr>
          <p:nvPr/>
        </p:nvSpPr>
        <p:spPr bwMode="auto">
          <a:xfrm>
            <a:off x="971600" y="2420888"/>
            <a:ext cx="7704856" cy="23042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marL="180975" indent="-180975" algn="l">
              <a:buClr>
                <a:srgbClr val="FF0000"/>
              </a:buClr>
              <a:buFont typeface="Wingdings" pitchFamily="2" charset="2"/>
              <a:buChar char="§"/>
            </a:pPr>
            <a:r>
              <a:rPr lang="fr-CH" sz="2400" dirty="0"/>
              <a:t>Requires a multitude of </a:t>
            </a:r>
            <a:r>
              <a:rPr lang="fr-CH" sz="2400" dirty="0" err="1"/>
              <a:t>bilateral</a:t>
            </a:r>
            <a:r>
              <a:rPr lang="fr-CH" sz="2400" dirty="0"/>
              <a:t> </a:t>
            </a:r>
            <a:r>
              <a:rPr lang="fr-CH" sz="2400" dirty="0" err="1"/>
              <a:t>contracts</a:t>
            </a:r>
            <a:endParaRPr lang="fr-CH" sz="2400" dirty="0"/>
          </a:p>
          <a:p>
            <a:pPr marL="180975" indent="-180975" algn="l">
              <a:buClr>
                <a:srgbClr val="FF0000"/>
              </a:buClr>
              <a:buFont typeface="Wingdings" pitchFamily="2" charset="2"/>
              <a:buChar char="§"/>
            </a:pPr>
            <a:endParaRPr lang="fr-CH" sz="1200" dirty="0"/>
          </a:p>
          <a:p>
            <a:pPr marL="180975" indent="-180975" algn="l">
              <a:buClr>
                <a:srgbClr val="FF0000"/>
              </a:buClr>
              <a:buFont typeface="Wingdings" pitchFamily="2" charset="2"/>
              <a:buChar char="§"/>
            </a:pPr>
            <a:r>
              <a:rPr lang="fr-CH" sz="2400" dirty="0"/>
              <a:t>No </a:t>
            </a:r>
            <a:r>
              <a:rPr lang="fr-CH" sz="2400" dirty="0" err="1"/>
              <a:t>regulation</a:t>
            </a:r>
            <a:r>
              <a:rPr lang="fr-CH" sz="2400" dirty="0"/>
              <a:t> on the </a:t>
            </a:r>
            <a:r>
              <a:rPr lang="fr-CH" sz="2400" dirty="0" err="1"/>
              <a:t>assessment</a:t>
            </a:r>
            <a:r>
              <a:rPr lang="fr-CH" sz="2400" dirty="0"/>
              <a:t> and handling of damages</a:t>
            </a:r>
          </a:p>
          <a:p>
            <a:pPr marL="180975" indent="-180975" algn="l">
              <a:buClr>
                <a:srgbClr val="FF0000"/>
              </a:buClr>
              <a:buFont typeface="Wingdings" pitchFamily="2" charset="2"/>
              <a:buChar char="§"/>
            </a:pPr>
            <a:endParaRPr lang="fr-CH" sz="1200" dirty="0"/>
          </a:p>
          <a:p>
            <a:pPr marL="180975" indent="-180975" algn="l">
              <a:buClr>
                <a:srgbClr val="FF0000"/>
              </a:buClr>
              <a:buFont typeface="Wingdings" pitchFamily="2" charset="2"/>
              <a:buChar char="§"/>
            </a:pPr>
            <a:r>
              <a:rPr lang="fr-CH" sz="2400" dirty="0"/>
              <a:t>No </a:t>
            </a:r>
            <a:r>
              <a:rPr lang="fr-CH" sz="2400" dirty="0" err="1"/>
              <a:t>regulation</a:t>
            </a:r>
            <a:r>
              <a:rPr lang="fr-CH" sz="2400" dirty="0"/>
              <a:t> on the </a:t>
            </a:r>
            <a:r>
              <a:rPr lang="fr-CH" sz="2400" dirty="0" err="1"/>
              <a:t>rights</a:t>
            </a:r>
            <a:r>
              <a:rPr lang="fr-CH" sz="2400" dirty="0"/>
              <a:t> and obligations of the parties</a:t>
            </a:r>
          </a:p>
        </p:txBody>
      </p:sp>
      <p:sp>
        <p:nvSpPr>
          <p:cNvPr id="11" name="Rechteck 8"/>
          <p:cNvSpPr/>
          <p:nvPr/>
        </p:nvSpPr>
        <p:spPr>
          <a:xfrm>
            <a:off x="1115616" y="4509120"/>
            <a:ext cx="7337412" cy="1200329"/>
          </a:xfrm>
          <a:prstGeom prst="rect">
            <a:avLst/>
          </a:prstGeom>
        </p:spPr>
        <p:txBody>
          <a:bodyPr wrap="square">
            <a:spAutoFit/>
          </a:bodyPr>
          <a:lstStyle/>
          <a:p>
            <a:r>
              <a:rPr lang="en-US" sz="2400" dirty="0">
                <a:latin typeface="+mn-lt"/>
              </a:rPr>
              <a:t>GCU </a:t>
            </a:r>
            <a:r>
              <a:rPr lang="en-US" sz="2400" b="1" dirty="0">
                <a:latin typeface="+mn-lt"/>
              </a:rPr>
              <a:t>supplements CUV </a:t>
            </a:r>
            <a:r>
              <a:rPr lang="en-US" sz="2400" dirty="0">
                <a:latin typeface="+mn-lt"/>
              </a:rPr>
              <a:t>with detailed regulation and creates a </a:t>
            </a:r>
            <a:r>
              <a:rPr lang="en-US" sz="2400" b="1" dirty="0">
                <a:latin typeface="+mn-lt"/>
              </a:rPr>
              <a:t>uniform contractual situation with minimum standards</a:t>
            </a:r>
            <a:endParaRPr lang="de-DE" sz="2400" b="1" dirty="0">
              <a:latin typeface="+mn-lt"/>
            </a:endParaRPr>
          </a:p>
        </p:txBody>
      </p:sp>
      <p:sp>
        <p:nvSpPr>
          <p:cNvPr id="12" name="Nedadgående pil 92"/>
          <p:cNvSpPr>
            <a:spLocks noChangeArrowheads="1"/>
          </p:cNvSpPr>
          <p:nvPr/>
        </p:nvSpPr>
        <p:spPr bwMode="auto">
          <a:xfrm rot="16200000">
            <a:off x="466372" y="4573349"/>
            <a:ext cx="396044" cy="681732"/>
          </a:xfrm>
          <a:prstGeom prst="downArrow">
            <a:avLst>
              <a:gd name="adj1" fmla="val 50000"/>
              <a:gd name="adj2" fmla="val 50002"/>
            </a:avLst>
          </a:prstGeom>
          <a:solidFill>
            <a:srgbClr val="FF0000"/>
          </a:solidFill>
          <a:ln>
            <a:headEnd/>
            <a:tailEnd/>
          </a:ln>
        </p:spPr>
        <p:style>
          <a:lnRef idx="0">
            <a:schemeClr val="accent2"/>
          </a:lnRef>
          <a:fillRef idx="3">
            <a:schemeClr val="accent2"/>
          </a:fillRef>
          <a:effectRef idx="3">
            <a:schemeClr val="accent2"/>
          </a:effectRef>
          <a:fontRef idx="minor">
            <a:schemeClr val="lt1"/>
          </a:fontRef>
        </p:style>
        <p:txBody>
          <a:bodyPr anchor="ctr"/>
          <a:lstStyle/>
          <a:p>
            <a:pPr indent="-342900" algn="ctr">
              <a:buFont typeface="Calibri" pitchFamily="-111" charset="0"/>
              <a:buAutoNum type="arabicPeriod"/>
              <a:defRPr/>
            </a:pPr>
            <a:endParaRPr lang="en-US" dirty="0">
              <a:solidFill>
                <a:srgbClr val="FFFFFF"/>
              </a:solidFill>
              <a:latin typeface="Calibri" pitchFamily="-111" charset="0"/>
            </a:endParaRPr>
          </a:p>
        </p:txBody>
      </p:sp>
      <p:sp>
        <p:nvSpPr>
          <p:cNvPr id="9" name="Rechteck 8">
            <a:extLst>
              <a:ext uri="{FF2B5EF4-FFF2-40B4-BE49-F238E27FC236}">
                <a16:creationId xmlns:a16="http://schemas.microsoft.com/office/drawing/2014/main" id="{C4170C29-BC26-42C1-929F-87606E8DA578}"/>
              </a:ext>
            </a:extLst>
          </p:cNvPr>
          <p:cNvSpPr/>
          <p:nvPr/>
        </p:nvSpPr>
        <p:spPr>
          <a:xfrm>
            <a:off x="1115616" y="5796997"/>
            <a:ext cx="7337412" cy="830997"/>
          </a:xfrm>
          <a:prstGeom prst="rect">
            <a:avLst/>
          </a:prstGeom>
        </p:spPr>
        <p:txBody>
          <a:bodyPr wrap="square">
            <a:spAutoFit/>
          </a:bodyPr>
          <a:lstStyle/>
          <a:p>
            <a:r>
              <a:rPr lang="en-US" sz="2400" dirty="0">
                <a:latin typeface="+mn-lt"/>
              </a:rPr>
              <a:t>GCU is a </a:t>
            </a:r>
            <a:r>
              <a:rPr lang="en-US" sz="2400" b="1" dirty="0">
                <a:latin typeface="+mn-lt"/>
              </a:rPr>
              <a:t>key element and a cornerstone </a:t>
            </a:r>
            <a:r>
              <a:rPr lang="en-US" sz="2400" dirty="0">
                <a:latin typeface="+mn-lt"/>
              </a:rPr>
              <a:t>for safe, efficient and reliable rail freight traffic </a:t>
            </a:r>
            <a:endParaRPr lang="de-DE" sz="2400" b="1" dirty="0">
              <a:latin typeface="+mn-lt"/>
            </a:endParaRPr>
          </a:p>
        </p:txBody>
      </p:sp>
      <p:sp>
        <p:nvSpPr>
          <p:cNvPr id="10" name="Nedadgående pil 92">
            <a:extLst>
              <a:ext uri="{FF2B5EF4-FFF2-40B4-BE49-F238E27FC236}">
                <a16:creationId xmlns:a16="http://schemas.microsoft.com/office/drawing/2014/main" id="{508571AE-3E83-4A0C-A927-81F0ED465A92}"/>
              </a:ext>
            </a:extLst>
          </p:cNvPr>
          <p:cNvSpPr>
            <a:spLocks noChangeArrowheads="1"/>
          </p:cNvSpPr>
          <p:nvPr/>
        </p:nvSpPr>
        <p:spPr bwMode="auto">
          <a:xfrm rot="16200000">
            <a:off x="466372" y="5861226"/>
            <a:ext cx="396044" cy="681732"/>
          </a:xfrm>
          <a:prstGeom prst="downArrow">
            <a:avLst>
              <a:gd name="adj1" fmla="val 50000"/>
              <a:gd name="adj2" fmla="val 50002"/>
            </a:avLst>
          </a:prstGeom>
          <a:solidFill>
            <a:srgbClr val="FF0000"/>
          </a:solidFill>
          <a:ln>
            <a:headEnd/>
            <a:tailEnd/>
          </a:ln>
        </p:spPr>
        <p:style>
          <a:lnRef idx="0">
            <a:schemeClr val="accent2"/>
          </a:lnRef>
          <a:fillRef idx="3">
            <a:schemeClr val="accent2"/>
          </a:fillRef>
          <a:effectRef idx="3">
            <a:schemeClr val="accent2"/>
          </a:effectRef>
          <a:fontRef idx="minor">
            <a:schemeClr val="lt1"/>
          </a:fontRef>
        </p:style>
        <p:txBody>
          <a:bodyPr anchor="ctr"/>
          <a:lstStyle/>
          <a:p>
            <a:pPr indent="-342900" algn="ctr">
              <a:buFont typeface="Calibri" pitchFamily="-111" charset="0"/>
              <a:buAutoNum type="arabicPeriod"/>
              <a:defRPr/>
            </a:pPr>
            <a:endParaRPr lang="en-US" dirty="0">
              <a:solidFill>
                <a:srgbClr val="FFFFFF"/>
              </a:solidFill>
              <a:latin typeface="Calibri" pitchFamily="-111" charset="0"/>
            </a:endParaRPr>
          </a:p>
        </p:txBody>
      </p:sp>
    </p:spTree>
    <p:extLst>
      <p:ext uri="{BB962C8B-B14F-4D97-AF65-F5344CB8AC3E}">
        <p14:creationId xmlns:p14="http://schemas.microsoft.com/office/powerpoint/2010/main" val="823043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feil nach links und rechts 46"/>
          <p:cNvSpPr/>
          <p:nvPr/>
        </p:nvSpPr>
        <p:spPr bwMode="auto">
          <a:xfrm rot="10800000" flipV="1">
            <a:off x="2106613" y="3537981"/>
            <a:ext cx="1433656" cy="179050"/>
          </a:xfrm>
          <a:prstGeom prst="leftRightArrow">
            <a:avLst/>
          </a:prstGeom>
          <a:solidFill>
            <a:schemeClr val="bg1">
              <a:lumMod val="65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800" b="0" i="0" u="none" strike="noStrike" cap="none" normalizeH="0" baseline="0">
              <a:ln>
                <a:noFill/>
              </a:ln>
              <a:solidFill>
                <a:srgbClr val="808080"/>
              </a:solidFill>
              <a:effectLst/>
              <a:latin typeface="Verdana" pitchFamily="34" charset="0"/>
            </a:endParaRPr>
          </a:p>
        </p:txBody>
      </p:sp>
      <p:sp>
        <p:nvSpPr>
          <p:cNvPr id="164902" name="Oval 38"/>
          <p:cNvSpPr>
            <a:spLocks noChangeArrowheads="1"/>
          </p:cNvSpPr>
          <p:nvPr/>
        </p:nvSpPr>
        <p:spPr bwMode="auto">
          <a:xfrm>
            <a:off x="4445265" y="4526508"/>
            <a:ext cx="2070951" cy="847926"/>
          </a:xfrm>
          <a:prstGeom prst="ellipse">
            <a:avLst/>
          </a:prstGeom>
          <a:ln>
            <a:headEnd/>
            <a:tailEnd/>
          </a:ln>
          <a:extLst/>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spcBef>
                <a:spcPct val="0"/>
              </a:spcBef>
            </a:pPr>
            <a:endParaRPr lang="en-GB" sz="1400" b="1" dirty="0"/>
          </a:p>
          <a:p>
            <a:pPr algn="ctr" eaLnBrk="1" hangingPunct="1">
              <a:spcBef>
                <a:spcPct val="0"/>
              </a:spcBef>
            </a:pPr>
            <a:endParaRPr lang="en-GB" sz="1400" b="1" dirty="0"/>
          </a:p>
          <a:p>
            <a:pPr algn="ctr" eaLnBrk="1" hangingPunct="1">
              <a:spcBef>
                <a:spcPct val="0"/>
              </a:spcBef>
            </a:pPr>
            <a:r>
              <a:rPr lang="en-GB" sz="1600" b="1" dirty="0"/>
              <a:t>294 Keepers:</a:t>
            </a:r>
          </a:p>
          <a:p>
            <a:pPr algn="ctr" eaLnBrk="1" hangingPunct="1">
              <a:spcBef>
                <a:spcPct val="0"/>
              </a:spcBef>
            </a:pPr>
            <a:r>
              <a:rPr lang="en-GB" sz="1400" b="1" dirty="0"/>
              <a:t>¾ votes &amp;</a:t>
            </a:r>
          </a:p>
          <a:p>
            <a:pPr algn="ctr" eaLnBrk="1" hangingPunct="1">
              <a:spcBef>
                <a:spcPct val="0"/>
              </a:spcBef>
            </a:pPr>
            <a:r>
              <a:rPr lang="en-GB" sz="1400" b="1" dirty="0"/>
              <a:t>¾ of the wagons</a:t>
            </a:r>
          </a:p>
          <a:p>
            <a:pPr algn="ctr" eaLnBrk="1" hangingPunct="1">
              <a:spcBef>
                <a:spcPct val="0"/>
              </a:spcBef>
            </a:pPr>
            <a:endParaRPr lang="en-GB" sz="1400" b="1" dirty="0"/>
          </a:p>
          <a:p>
            <a:pPr algn="ctr" eaLnBrk="1" hangingPunct="1">
              <a:spcBef>
                <a:spcPct val="0"/>
              </a:spcBef>
            </a:pPr>
            <a:endParaRPr lang="en-GB" sz="1400" b="1" dirty="0"/>
          </a:p>
        </p:txBody>
      </p:sp>
      <p:sp>
        <p:nvSpPr>
          <p:cNvPr id="164901" name="Oval 37"/>
          <p:cNvSpPr>
            <a:spLocks noChangeArrowheads="1"/>
          </p:cNvSpPr>
          <p:nvPr/>
        </p:nvSpPr>
        <p:spPr bwMode="auto">
          <a:xfrm>
            <a:off x="2174636" y="4526507"/>
            <a:ext cx="2613388" cy="886801"/>
          </a:xfrm>
          <a:prstGeom prst="ellipse">
            <a:avLst/>
          </a:prstGeom>
          <a:ln>
            <a:headEnd/>
            <a:tailEnd/>
          </a:ln>
          <a:extLst/>
        </p:spPr>
        <p:style>
          <a:lnRef idx="1">
            <a:schemeClr val="accent3"/>
          </a:lnRef>
          <a:fillRef idx="3">
            <a:schemeClr val="accent3"/>
          </a:fillRef>
          <a:effectRef idx="2">
            <a:schemeClr val="accent3"/>
          </a:effectRef>
          <a:fontRef idx="minor">
            <a:schemeClr val="lt1"/>
          </a:fontRef>
        </p:style>
        <p:txBody>
          <a:bodyPr wrap="none" anchor="ctr"/>
          <a:lstStyle/>
          <a:p>
            <a:pPr algn="ctr" eaLnBrk="1" hangingPunct="1">
              <a:spcBef>
                <a:spcPct val="0"/>
              </a:spcBef>
            </a:pPr>
            <a:r>
              <a:rPr lang="en-GB" sz="1600" b="1" dirty="0"/>
              <a:t>146 RU &amp; Keeper:</a:t>
            </a:r>
          </a:p>
          <a:p>
            <a:pPr algn="ctr" eaLnBrk="1" hangingPunct="1">
              <a:spcBef>
                <a:spcPct val="0"/>
              </a:spcBef>
            </a:pPr>
            <a:r>
              <a:rPr lang="en-GB" sz="1400" b="1" dirty="0"/>
              <a:t>¾ votes &amp;</a:t>
            </a:r>
          </a:p>
          <a:p>
            <a:pPr algn="ctr" eaLnBrk="1" hangingPunct="1">
              <a:spcBef>
                <a:spcPct val="0"/>
              </a:spcBef>
            </a:pPr>
            <a:r>
              <a:rPr lang="en-GB" sz="1400" b="1" dirty="0"/>
              <a:t>¾ of the registered wagons</a:t>
            </a:r>
          </a:p>
        </p:txBody>
      </p:sp>
      <p:sp>
        <p:nvSpPr>
          <p:cNvPr id="164900" name="Oval 36"/>
          <p:cNvSpPr>
            <a:spLocks noChangeArrowheads="1"/>
          </p:cNvSpPr>
          <p:nvPr/>
        </p:nvSpPr>
        <p:spPr bwMode="auto">
          <a:xfrm>
            <a:off x="107504" y="4526508"/>
            <a:ext cx="2303186" cy="925674"/>
          </a:xfrm>
          <a:prstGeom prst="ellipse">
            <a:avLst/>
          </a:prstGeom>
          <a:ln>
            <a:headEnd/>
            <a:tailEnd/>
          </a:ln>
          <a:extLst/>
        </p:spPr>
        <p:style>
          <a:lnRef idx="0">
            <a:schemeClr val="accent1"/>
          </a:lnRef>
          <a:fillRef idx="3">
            <a:schemeClr val="accent1"/>
          </a:fillRef>
          <a:effectRef idx="3">
            <a:schemeClr val="accent1"/>
          </a:effectRef>
          <a:fontRef idx="minor">
            <a:schemeClr val="lt1"/>
          </a:fontRef>
        </p:style>
        <p:txBody>
          <a:bodyPr wrap="none" anchor="ctr"/>
          <a:lstStyle/>
          <a:p>
            <a:pPr algn="ctr" eaLnBrk="1" hangingPunct="1">
              <a:spcBef>
                <a:spcPct val="0"/>
              </a:spcBef>
            </a:pPr>
            <a:r>
              <a:rPr lang="en-GB" sz="1600" b="1" dirty="0"/>
              <a:t>235 RUs:</a:t>
            </a:r>
          </a:p>
          <a:p>
            <a:pPr algn="ctr" eaLnBrk="1" hangingPunct="1">
              <a:spcBef>
                <a:spcPct val="0"/>
              </a:spcBef>
            </a:pPr>
            <a:r>
              <a:rPr lang="en-GB" sz="1400" b="1" dirty="0"/>
              <a:t>¾ votes &amp;</a:t>
            </a:r>
          </a:p>
          <a:p>
            <a:pPr algn="ctr" eaLnBrk="1" hangingPunct="1">
              <a:spcBef>
                <a:spcPct val="0"/>
              </a:spcBef>
            </a:pPr>
            <a:r>
              <a:rPr lang="en-GB" sz="1400" b="1" dirty="0"/>
              <a:t> ¾ of represented </a:t>
            </a:r>
            <a:r>
              <a:rPr lang="en-GB" sz="1400" b="1" dirty="0" err="1"/>
              <a:t>tkm</a:t>
            </a:r>
            <a:endParaRPr lang="en-GB" sz="1400" b="1" dirty="0"/>
          </a:p>
        </p:txBody>
      </p:sp>
      <p:sp>
        <p:nvSpPr>
          <p:cNvPr id="164870" name="Rectangle 31"/>
          <p:cNvSpPr>
            <a:spLocks noChangeArrowheads="1"/>
          </p:cNvSpPr>
          <p:nvPr/>
        </p:nvSpPr>
        <p:spPr bwMode="auto">
          <a:xfrm>
            <a:off x="231775" y="1514548"/>
            <a:ext cx="1874838" cy="10191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flatTx/>
          </a:bodyPr>
          <a:lstStyle/>
          <a:p>
            <a:pPr algn="ctr" eaLnBrk="1" hangingPunct="1">
              <a:spcBef>
                <a:spcPct val="0"/>
              </a:spcBef>
            </a:pPr>
            <a:r>
              <a:rPr lang="de-CH" sz="1600" b="1" dirty="0">
                <a:solidFill>
                  <a:srgbClr val="000000"/>
                </a:solidFill>
                <a:latin typeface="Verdana" pitchFamily="34" charset="0"/>
              </a:rPr>
              <a:t>GCU office</a:t>
            </a:r>
            <a:endParaRPr lang="en-GB" sz="1600" b="1" dirty="0">
              <a:solidFill>
                <a:srgbClr val="000000"/>
              </a:solidFill>
              <a:latin typeface="Verdana" pitchFamily="34" charset="0"/>
            </a:endParaRPr>
          </a:p>
          <a:p>
            <a:pPr algn="ctr" eaLnBrk="1" hangingPunct="1">
              <a:spcBef>
                <a:spcPct val="0"/>
              </a:spcBef>
            </a:pPr>
            <a:r>
              <a:rPr lang="en-GB" sz="1600" b="1" dirty="0">
                <a:solidFill>
                  <a:srgbClr val="000000"/>
                </a:solidFill>
                <a:latin typeface="Verdana" pitchFamily="34" charset="0"/>
              </a:rPr>
              <a:t>(1 Trustee</a:t>
            </a:r>
            <a:r>
              <a:rPr lang="en-GB" sz="1600" b="1" dirty="0">
                <a:solidFill>
                  <a:srgbClr val="000000"/>
                </a:solidFill>
              </a:rPr>
              <a:t>)</a:t>
            </a:r>
          </a:p>
          <a:p>
            <a:pPr algn="ctr" eaLnBrk="1" hangingPunct="1">
              <a:spcBef>
                <a:spcPct val="0"/>
              </a:spcBef>
            </a:pPr>
            <a:endParaRPr lang="en-GB" sz="1600" b="1" dirty="0">
              <a:solidFill>
                <a:srgbClr val="000000"/>
              </a:solidFill>
            </a:endParaRPr>
          </a:p>
        </p:txBody>
      </p:sp>
      <p:sp>
        <p:nvSpPr>
          <p:cNvPr id="164871" name="Rectangle 32"/>
          <p:cNvSpPr>
            <a:spLocks noChangeArrowheads="1"/>
          </p:cNvSpPr>
          <p:nvPr/>
        </p:nvSpPr>
        <p:spPr bwMode="auto">
          <a:xfrm>
            <a:off x="3290093" y="1514548"/>
            <a:ext cx="3132138" cy="966063"/>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flatTx/>
          </a:bodyPr>
          <a:lstStyle/>
          <a:p>
            <a:pPr algn="ctr" eaLnBrk="1" hangingPunct="1">
              <a:spcBef>
                <a:spcPct val="0"/>
              </a:spcBef>
            </a:pPr>
            <a:r>
              <a:rPr lang="en-GB" sz="1600" b="1" dirty="0">
                <a:solidFill>
                  <a:schemeClr val="bg1"/>
                </a:solidFill>
                <a:latin typeface="Verdana" pitchFamily="34" charset="0"/>
              </a:rPr>
              <a:t>Joint Committee</a:t>
            </a:r>
          </a:p>
          <a:p>
            <a:pPr algn="ctr" eaLnBrk="1" hangingPunct="1">
              <a:spcBef>
                <a:spcPct val="0"/>
              </a:spcBef>
            </a:pPr>
            <a:r>
              <a:rPr lang="en-GB" sz="1400" dirty="0">
                <a:solidFill>
                  <a:schemeClr val="bg1"/>
                </a:solidFill>
                <a:latin typeface="Verdana" pitchFamily="34" charset="0"/>
              </a:rPr>
              <a:t>UIC / UIP / ERFA</a:t>
            </a:r>
          </a:p>
          <a:p>
            <a:pPr algn="ctr" eaLnBrk="1" hangingPunct="1">
              <a:spcBef>
                <a:spcPct val="0"/>
              </a:spcBef>
            </a:pPr>
            <a:r>
              <a:rPr lang="en-GB" sz="1400" dirty="0">
                <a:solidFill>
                  <a:schemeClr val="bg1"/>
                </a:solidFill>
                <a:latin typeface="Verdana" pitchFamily="34" charset="0"/>
              </a:rPr>
              <a:t>(5+5+2 Votes)</a:t>
            </a:r>
          </a:p>
        </p:txBody>
      </p:sp>
      <p:sp>
        <p:nvSpPr>
          <p:cNvPr id="164872" name="Rectangle 33"/>
          <p:cNvSpPr>
            <a:spLocks noChangeArrowheads="1"/>
          </p:cNvSpPr>
          <p:nvPr/>
        </p:nvSpPr>
        <p:spPr bwMode="auto">
          <a:xfrm>
            <a:off x="231775" y="3933056"/>
            <a:ext cx="5984240" cy="41275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nchor="ctr">
            <a:flatTx/>
          </a:bodyPr>
          <a:lstStyle/>
          <a:p>
            <a:pPr algn="ctr" eaLnBrk="1" hangingPunct="1">
              <a:spcBef>
                <a:spcPct val="0"/>
              </a:spcBef>
            </a:pPr>
            <a:r>
              <a:rPr lang="en-GB" sz="1800" b="1" dirty="0">
                <a:solidFill>
                  <a:schemeClr val="bg1"/>
                </a:solidFill>
                <a:latin typeface="Verdana" pitchFamily="34" charset="0"/>
              </a:rPr>
              <a:t>675 GCU contracting parties (06.2018)</a:t>
            </a:r>
          </a:p>
        </p:txBody>
      </p:sp>
      <p:sp>
        <p:nvSpPr>
          <p:cNvPr id="164898" name="Text Box 34"/>
          <p:cNvSpPr txBox="1">
            <a:spLocks noChangeArrowheads="1"/>
          </p:cNvSpPr>
          <p:nvPr/>
        </p:nvSpPr>
        <p:spPr bwMode="auto">
          <a:xfrm>
            <a:off x="2045639" y="2670011"/>
            <a:ext cx="159684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de-CH" sz="1200" b="1" dirty="0">
                <a:latin typeface="+mn-lt"/>
              </a:rPr>
              <a:t>Amendment proposal </a:t>
            </a:r>
            <a:r>
              <a:rPr lang="de-CH" sz="1200" dirty="0">
                <a:latin typeface="+mn-lt"/>
              </a:rPr>
              <a:t>must be supported by at least 25 contracting parties/signatories</a:t>
            </a:r>
            <a:endParaRPr lang="de-DE" sz="1200" dirty="0">
              <a:latin typeface="+mn-lt"/>
            </a:endParaRPr>
          </a:p>
        </p:txBody>
      </p:sp>
      <p:sp>
        <p:nvSpPr>
          <p:cNvPr id="164903" name="Text Box 39"/>
          <p:cNvSpPr txBox="1">
            <a:spLocks noChangeArrowheads="1"/>
          </p:cNvSpPr>
          <p:nvPr/>
        </p:nvSpPr>
        <p:spPr bwMode="auto">
          <a:xfrm>
            <a:off x="480291" y="2587693"/>
            <a:ext cx="156534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GB" sz="1200" dirty="0">
                <a:latin typeface="+mn-lt"/>
              </a:rPr>
              <a:t>Every amendment proposal needs a  “3/4 majority” in the 3 groups of signatories</a:t>
            </a:r>
          </a:p>
        </p:txBody>
      </p:sp>
      <p:sp>
        <p:nvSpPr>
          <p:cNvPr id="34" name="Line 31"/>
          <p:cNvSpPr>
            <a:spLocks noChangeShapeType="1"/>
          </p:cNvSpPr>
          <p:nvPr/>
        </p:nvSpPr>
        <p:spPr bwMode="auto">
          <a:xfrm flipV="1">
            <a:off x="3652009" y="2573207"/>
            <a:ext cx="0" cy="1265300"/>
          </a:xfrm>
          <a:prstGeom prst="line">
            <a:avLst/>
          </a:prstGeom>
          <a:noFill/>
          <a:ln w="38100">
            <a:solidFill>
              <a:schemeClr val="tx1"/>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35" name="Bild 27"/>
          <p:cNvPicPr/>
          <p:nvPr/>
        </p:nvPicPr>
        <p:blipFill>
          <a:blip r:embed="rId3">
            <a:extLst>
              <a:ext uri="{28A0092B-C50C-407E-A947-70E740481C1C}">
                <a14:useLocalDpi xmlns:a14="http://schemas.microsoft.com/office/drawing/2010/main" val="0"/>
              </a:ext>
            </a:extLst>
          </a:blip>
          <a:srcRect/>
          <a:stretch>
            <a:fillRect/>
          </a:stretch>
        </p:blipFill>
        <p:spPr bwMode="auto">
          <a:xfrm>
            <a:off x="3749186" y="3030467"/>
            <a:ext cx="950839" cy="637012"/>
          </a:xfrm>
          <a:prstGeom prst="rect">
            <a:avLst/>
          </a:prstGeom>
          <a:noFill/>
        </p:spPr>
      </p:pic>
      <p:pic>
        <p:nvPicPr>
          <p:cNvPr id="36" name="Picture 14" descr="logo_uip"/>
          <p:cNvPicPr/>
          <p:nvPr/>
        </p:nvPicPr>
        <p:blipFill>
          <a:blip r:embed="rId4">
            <a:extLst>
              <a:ext uri="{28A0092B-C50C-407E-A947-70E740481C1C}">
                <a14:useLocalDpi xmlns:a14="http://schemas.microsoft.com/office/drawing/2010/main" val="0"/>
              </a:ext>
            </a:extLst>
          </a:blip>
          <a:srcRect/>
          <a:stretch>
            <a:fillRect/>
          </a:stretch>
        </p:blipFill>
        <p:spPr bwMode="auto">
          <a:xfrm>
            <a:off x="4888177" y="3069916"/>
            <a:ext cx="568325"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5" descr="LOGO ERFA WORD"/>
          <p:cNvPicPr/>
          <p:nvPr/>
        </p:nvPicPr>
        <p:blipFill>
          <a:blip r:embed="rId5">
            <a:extLst>
              <a:ext uri="{28A0092B-C50C-407E-A947-70E740481C1C}">
                <a14:useLocalDpi xmlns:a14="http://schemas.microsoft.com/office/drawing/2010/main" val="0"/>
              </a:ext>
            </a:extLst>
          </a:blip>
          <a:srcRect/>
          <a:stretch>
            <a:fillRect/>
          </a:stretch>
        </p:blipFill>
        <p:spPr bwMode="auto">
          <a:xfrm>
            <a:off x="5636533" y="3123548"/>
            <a:ext cx="97663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Line 31"/>
          <p:cNvSpPr>
            <a:spLocks noChangeShapeType="1"/>
          </p:cNvSpPr>
          <p:nvPr/>
        </p:nvSpPr>
        <p:spPr bwMode="auto">
          <a:xfrm flipV="1">
            <a:off x="4351280" y="2583980"/>
            <a:ext cx="11611" cy="485935"/>
          </a:xfrm>
          <a:prstGeom prst="line">
            <a:avLst/>
          </a:prstGeom>
          <a:noFill/>
          <a:ln w="38100">
            <a:solidFill>
              <a:schemeClr val="tx1"/>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 name="Line 31"/>
          <p:cNvSpPr>
            <a:spLocks noChangeShapeType="1"/>
          </p:cNvSpPr>
          <p:nvPr/>
        </p:nvSpPr>
        <p:spPr bwMode="auto">
          <a:xfrm flipV="1">
            <a:off x="5172339" y="2565508"/>
            <a:ext cx="7952" cy="485934"/>
          </a:xfrm>
          <a:prstGeom prst="line">
            <a:avLst/>
          </a:prstGeom>
          <a:noFill/>
          <a:ln w="38100">
            <a:solidFill>
              <a:schemeClr val="tx1"/>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 name="Line 31"/>
          <p:cNvSpPr>
            <a:spLocks noChangeShapeType="1"/>
          </p:cNvSpPr>
          <p:nvPr/>
        </p:nvSpPr>
        <p:spPr bwMode="auto">
          <a:xfrm flipV="1">
            <a:off x="6122355" y="2587692"/>
            <a:ext cx="0" cy="482222"/>
          </a:xfrm>
          <a:prstGeom prst="line">
            <a:avLst/>
          </a:prstGeom>
          <a:noFill/>
          <a:ln w="38100">
            <a:solidFill>
              <a:schemeClr val="tx1"/>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 name="Line 31"/>
          <p:cNvSpPr>
            <a:spLocks noChangeShapeType="1"/>
          </p:cNvSpPr>
          <p:nvPr/>
        </p:nvSpPr>
        <p:spPr bwMode="auto">
          <a:xfrm flipV="1">
            <a:off x="2045639" y="2583981"/>
            <a:ext cx="0" cy="1265301"/>
          </a:xfrm>
          <a:prstGeom prst="line">
            <a:avLst/>
          </a:prstGeom>
          <a:noFill/>
          <a:ln w="38100">
            <a:solidFill>
              <a:schemeClr val="tx1"/>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 name="Line 31"/>
          <p:cNvSpPr>
            <a:spLocks noChangeShapeType="1"/>
          </p:cNvSpPr>
          <p:nvPr/>
        </p:nvSpPr>
        <p:spPr bwMode="auto">
          <a:xfrm flipH="1" flipV="1">
            <a:off x="2410690" y="1595353"/>
            <a:ext cx="480291" cy="0"/>
          </a:xfrm>
          <a:prstGeom prst="line">
            <a:avLst/>
          </a:prstGeom>
          <a:noFill/>
          <a:ln w="38100">
            <a:solidFill>
              <a:schemeClr val="tx1"/>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 name="Line 31"/>
          <p:cNvSpPr>
            <a:spLocks noChangeShapeType="1"/>
          </p:cNvSpPr>
          <p:nvPr/>
        </p:nvSpPr>
        <p:spPr bwMode="auto">
          <a:xfrm flipH="1">
            <a:off x="454382" y="2597841"/>
            <a:ext cx="0" cy="1265300"/>
          </a:xfrm>
          <a:prstGeom prst="line">
            <a:avLst/>
          </a:prstGeom>
          <a:noFill/>
          <a:ln w="50800">
            <a:solidFill>
              <a:srgbClr val="00B050"/>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 name="Rechteck 3"/>
          <p:cNvSpPr/>
          <p:nvPr/>
        </p:nvSpPr>
        <p:spPr>
          <a:xfrm>
            <a:off x="314036" y="5733256"/>
            <a:ext cx="7137689" cy="1046440"/>
          </a:xfrm>
          <a:prstGeom prst="rect">
            <a:avLst/>
          </a:prstGeom>
        </p:spPr>
        <p:txBody>
          <a:bodyPr wrap="square">
            <a:spAutoFit/>
          </a:bodyPr>
          <a:lstStyle/>
          <a:p>
            <a:pPr marL="285750" indent="-285750" algn="l" eaLnBrk="1" hangingPunct="1">
              <a:buClr>
                <a:srgbClr val="FF0000"/>
              </a:buClr>
              <a:buFont typeface="Wingdings" panose="05000000000000000000" pitchFamily="2" charset="2"/>
              <a:buChar char="§"/>
              <a:tabLst>
                <a:tab pos="3408363" algn="l"/>
              </a:tabLst>
            </a:pPr>
            <a:r>
              <a:rPr lang="en-GB" b="1" dirty="0">
                <a:latin typeface="+mn-lt"/>
              </a:rPr>
              <a:t>Unanimous vote by the signatories/contracting parties: </a:t>
            </a:r>
            <a:r>
              <a:rPr lang="en-GB" dirty="0">
                <a:latin typeface="+mn-lt"/>
              </a:rPr>
              <a:t>Changes enter into force according proposal or 3 months after positive vote</a:t>
            </a:r>
          </a:p>
          <a:p>
            <a:pPr marL="171450" indent="-171450" algn="l" eaLnBrk="1" hangingPunct="1">
              <a:buClr>
                <a:srgbClr val="FF0000"/>
              </a:buClr>
              <a:buFont typeface="Wingdings" panose="05000000000000000000" pitchFamily="2" charset="2"/>
              <a:buChar char="§"/>
              <a:tabLst>
                <a:tab pos="2327275" algn="l"/>
                <a:tab pos="3408363" algn="l"/>
              </a:tabLst>
            </a:pPr>
            <a:endParaRPr lang="en-GB" sz="800" dirty="0">
              <a:latin typeface="+mn-lt"/>
            </a:endParaRPr>
          </a:p>
          <a:p>
            <a:pPr marL="285750" indent="-285750" algn="l" eaLnBrk="1" hangingPunct="1">
              <a:buClr>
                <a:srgbClr val="FF0000"/>
              </a:buClr>
              <a:buFont typeface="Wingdings" panose="05000000000000000000" pitchFamily="2" charset="2"/>
              <a:buChar char="§"/>
              <a:tabLst>
                <a:tab pos="2327275" algn="l"/>
                <a:tab pos="3408363" algn="l"/>
              </a:tabLst>
            </a:pPr>
            <a:r>
              <a:rPr lang="en-GB" b="1" dirty="0">
                <a:latin typeface="+mn-lt"/>
              </a:rPr>
              <a:t>Majority vote: </a:t>
            </a:r>
            <a:r>
              <a:rPr lang="en-GB" dirty="0">
                <a:latin typeface="+mn-lt"/>
              </a:rPr>
              <a:t>Changes enter into force 6 Months after positive vote</a:t>
            </a:r>
          </a:p>
        </p:txBody>
      </p:sp>
      <p:sp>
        <p:nvSpPr>
          <p:cNvPr id="45" name="Text Box 34"/>
          <p:cNvSpPr txBox="1">
            <a:spLocks noChangeArrowheads="1"/>
          </p:cNvSpPr>
          <p:nvPr/>
        </p:nvSpPr>
        <p:spPr bwMode="auto">
          <a:xfrm>
            <a:off x="2253127" y="1659107"/>
            <a:ext cx="109402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de-CH" sz="1200" b="1" dirty="0">
                <a:latin typeface="+mn-lt"/>
              </a:rPr>
              <a:t>Amendment porposal  </a:t>
            </a:r>
            <a:r>
              <a:rPr lang="de-CH" sz="1200" dirty="0">
                <a:latin typeface="+mn-lt"/>
              </a:rPr>
              <a:t>must be unanimously supported</a:t>
            </a:r>
            <a:endParaRPr lang="de-DE" sz="1200" dirty="0">
              <a:latin typeface="+mn-lt"/>
            </a:endParaRPr>
          </a:p>
        </p:txBody>
      </p:sp>
      <p:sp>
        <p:nvSpPr>
          <p:cNvPr id="32" name="Rectangle 34"/>
          <p:cNvSpPr>
            <a:spLocks noChangeArrowheads="1"/>
          </p:cNvSpPr>
          <p:nvPr/>
        </p:nvSpPr>
        <p:spPr bwMode="auto">
          <a:xfrm>
            <a:off x="7361383" y="2788150"/>
            <a:ext cx="1481137" cy="1019175"/>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eaLnBrk="1" hangingPunct="1">
              <a:spcBef>
                <a:spcPct val="0"/>
              </a:spcBef>
            </a:pPr>
            <a:r>
              <a:rPr lang="de-CH" sz="1600" dirty="0">
                <a:ln w="0"/>
                <a:solidFill>
                  <a:schemeClr val="tx1"/>
                </a:solidFill>
                <a:effectLst>
                  <a:outerShdw blurRad="38100" dist="19050" dir="2700000" algn="tl" rotWithShape="0">
                    <a:schemeClr val="dk1">
                      <a:alpha val="40000"/>
                    </a:schemeClr>
                  </a:outerShdw>
                </a:effectLst>
                <a:latin typeface="+mn-lt"/>
              </a:rPr>
              <a:t>WG</a:t>
            </a:r>
            <a:endParaRPr lang="en-GB" sz="1600" dirty="0">
              <a:ln w="0"/>
              <a:solidFill>
                <a:schemeClr val="tx1"/>
              </a:solidFill>
              <a:effectLst>
                <a:outerShdw blurRad="38100" dist="19050" dir="2700000" algn="tl" rotWithShape="0">
                  <a:schemeClr val="dk1">
                    <a:alpha val="40000"/>
                  </a:schemeClr>
                </a:outerShdw>
              </a:effectLst>
              <a:latin typeface="+mn-lt"/>
            </a:endParaRPr>
          </a:p>
          <a:p>
            <a:pPr algn="ctr" eaLnBrk="1" hangingPunct="1">
              <a:spcBef>
                <a:spcPct val="0"/>
              </a:spcBef>
            </a:pPr>
            <a:r>
              <a:rPr lang="en-GB" sz="1600" dirty="0">
                <a:ln w="0"/>
                <a:solidFill>
                  <a:schemeClr val="tx1"/>
                </a:solidFill>
                <a:effectLst>
                  <a:outerShdw blurRad="38100" dist="19050" dir="2700000" algn="tl" rotWithShape="0">
                    <a:schemeClr val="dk1">
                      <a:alpha val="40000"/>
                    </a:schemeClr>
                  </a:outerShdw>
                </a:effectLst>
                <a:latin typeface="+mn-lt"/>
              </a:rPr>
              <a:t>Appendix 10</a:t>
            </a:r>
          </a:p>
          <a:p>
            <a:pPr algn="ctr" eaLnBrk="1" hangingPunct="1">
              <a:spcBef>
                <a:spcPct val="0"/>
              </a:spcBef>
            </a:pPr>
            <a:r>
              <a:rPr lang="en-GB" sz="1400" dirty="0">
                <a:ln w="0"/>
                <a:solidFill>
                  <a:schemeClr val="tx1"/>
                </a:solidFill>
                <a:effectLst>
                  <a:outerShdw blurRad="38100" dist="19050" dir="2700000" algn="tl" rotWithShape="0">
                    <a:schemeClr val="dk1">
                      <a:alpha val="40000"/>
                    </a:schemeClr>
                  </a:outerShdw>
                </a:effectLst>
                <a:latin typeface="+mn-lt"/>
              </a:rPr>
              <a:t>UIC/UIP/ERFA</a:t>
            </a:r>
          </a:p>
        </p:txBody>
      </p:sp>
      <p:sp>
        <p:nvSpPr>
          <p:cNvPr id="33" name="Rectangle 34"/>
          <p:cNvSpPr>
            <a:spLocks noChangeArrowheads="1"/>
          </p:cNvSpPr>
          <p:nvPr/>
        </p:nvSpPr>
        <p:spPr bwMode="auto">
          <a:xfrm>
            <a:off x="7342912" y="4054555"/>
            <a:ext cx="1481137" cy="1019175"/>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eaLnBrk="1" hangingPunct="1">
              <a:spcBef>
                <a:spcPct val="0"/>
              </a:spcBef>
            </a:pPr>
            <a:r>
              <a:rPr lang="en-GB" sz="1600" dirty="0">
                <a:ln w="0"/>
                <a:solidFill>
                  <a:schemeClr val="tx1"/>
                </a:solidFill>
                <a:effectLst>
                  <a:outerShdw blurRad="38100" dist="19050" dir="2700000" algn="tl" rotWithShape="0">
                    <a:schemeClr val="dk1">
                      <a:alpha val="40000"/>
                    </a:schemeClr>
                  </a:outerShdw>
                </a:effectLst>
                <a:latin typeface="+mn-lt"/>
              </a:rPr>
              <a:t>WG</a:t>
            </a:r>
          </a:p>
          <a:p>
            <a:pPr algn="ctr" eaLnBrk="1" hangingPunct="1">
              <a:spcBef>
                <a:spcPct val="0"/>
              </a:spcBef>
            </a:pPr>
            <a:r>
              <a:rPr lang="en-GB" sz="1600" dirty="0">
                <a:ln w="0"/>
                <a:solidFill>
                  <a:schemeClr val="tx1"/>
                </a:solidFill>
                <a:effectLst>
                  <a:outerShdw blurRad="38100" dist="19050" dir="2700000" algn="tl" rotWithShape="0">
                    <a:schemeClr val="dk1">
                      <a:alpha val="40000"/>
                    </a:schemeClr>
                  </a:outerShdw>
                </a:effectLst>
                <a:latin typeface="+mn-lt"/>
              </a:rPr>
              <a:t>Appendix 9/11</a:t>
            </a:r>
          </a:p>
          <a:p>
            <a:pPr algn="ctr" eaLnBrk="1" hangingPunct="1">
              <a:spcBef>
                <a:spcPct val="0"/>
              </a:spcBef>
            </a:pPr>
            <a:r>
              <a:rPr lang="en-GB" sz="1400" dirty="0">
                <a:ln w="0"/>
                <a:solidFill>
                  <a:schemeClr val="tx1"/>
                </a:solidFill>
                <a:effectLst>
                  <a:outerShdw blurRad="38100" dist="19050" dir="2700000" algn="tl" rotWithShape="0">
                    <a:schemeClr val="dk1">
                      <a:alpha val="40000"/>
                    </a:schemeClr>
                  </a:outerShdw>
                </a:effectLst>
                <a:latin typeface="+mn-lt"/>
              </a:rPr>
              <a:t>UIC/UIP/ERFA</a:t>
            </a:r>
          </a:p>
        </p:txBody>
      </p:sp>
      <p:sp>
        <p:nvSpPr>
          <p:cNvPr id="50" name="Titel 3"/>
          <p:cNvSpPr txBox="1">
            <a:spLocks/>
          </p:cNvSpPr>
          <p:nvPr/>
        </p:nvSpPr>
        <p:spPr>
          <a:xfrm>
            <a:off x="1143000" y="0"/>
            <a:ext cx="7821488" cy="928688"/>
          </a:xfrm>
          <a:prstGeom prst="rect">
            <a:avLst/>
          </a:prstGeom>
          <a:noFill/>
          <a:ln>
            <a:miter lim="800000"/>
            <a:headEnd/>
            <a:tailEnd/>
          </a:ln>
        </p:spPr>
        <p:txBody>
          <a:bodyPr anchor="b"/>
          <a:lstStyle>
            <a:lvl1pPr eaLnBrk="0" hangingPunct="0">
              <a:defRPr sz="2400" b="1">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GB" sz="2800" dirty="0"/>
              <a:t>GCU: structure &amp; decisions</a:t>
            </a:r>
            <a:endParaRPr lang="en-GB" sz="2800" baseline="30000" dirty="0"/>
          </a:p>
        </p:txBody>
      </p:sp>
      <p:cxnSp>
        <p:nvCxnSpPr>
          <p:cNvPr id="8" name="Connector: Elbow 7"/>
          <p:cNvCxnSpPr>
            <a:stCxn id="37" idx="3"/>
            <a:endCxn id="33" idx="1"/>
          </p:cNvCxnSpPr>
          <p:nvPr/>
        </p:nvCxnSpPr>
        <p:spPr>
          <a:xfrm>
            <a:off x="6613163" y="3348973"/>
            <a:ext cx="729749" cy="1215170"/>
          </a:xfrm>
          <a:prstGeom prst="bentConnector3">
            <a:avLst>
              <a:gd name="adj1" fmla="val 50000"/>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p:cNvCxnSpPr>
            <a:stCxn id="37" idx="3"/>
          </p:cNvCxnSpPr>
          <p:nvPr/>
        </p:nvCxnSpPr>
        <p:spPr>
          <a:xfrm flipV="1">
            <a:off x="6613163" y="3069914"/>
            <a:ext cx="729749" cy="279059"/>
          </a:xfrm>
          <a:prstGeom prst="bentConnector3">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5368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82F59-5A46-4697-9DC7-8DB06CD96138}"/>
              </a:ext>
            </a:extLst>
          </p:cNvPr>
          <p:cNvSpPr>
            <a:spLocks noGrp="1"/>
          </p:cNvSpPr>
          <p:nvPr>
            <p:ph type="title"/>
          </p:nvPr>
        </p:nvSpPr>
        <p:spPr/>
        <p:txBody>
          <a:bodyPr/>
          <a:lstStyle/>
          <a:p>
            <a:r>
              <a:rPr lang="de-CH" dirty="0"/>
              <a:t>Actual scope – GCU message broker project</a:t>
            </a:r>
            <a:endParaRPr lang="en-GB" dirty="0"/>
          </a:p>
        </p:txBody>
      </p:sp>
      <p:grpSp>
        <p:nvGrpSpPr>
          <p:cNvPr id="15" name="Group 4">
            <a:extLst>
              <a:ext uri="{FF2B5EF4-FFF2-40B4-BE49-F238E27FC236}">
                <a16:creationId xmlns:a16="http://schemas.microsoft.com/office/drawing/2014/main" id="{11E4CD7E-5187-4631-993B-56DC8886CB87}"/>
              </a:ext>
            </a:extLst>
          </p:cNvPr>
          <p:cNvGrpSpPr>
            <a:grpSpLocks/>
          </p:cNvGrpSpPr>
          <p:nvPr>
            <p:custDataLst>
              <p:tags r:id="rId1"/>
            </p:custDataLst>
          </p:nvPr>
        </p:nvGrpSpPr>
        <p:grpSpPr bwMode="auto">
          <a:xfrm>
            <a:off x="236419" y="2565317"/>
            <a:ext cx="2878997" cy="2878997"/>
            <a:chOff x="562" y="1468"/>
            <a:chExt cx="1826" cy="1826"/>
          </a:xfrm>
        </p:grpSpPr>
        <p:sp>
          <p:nvSpPr>
            <p:cNvPr id="16" name="Oval 5">
              <a:extLst>
                <a:ext uri="{FF2B5EF4-FFF2-40B4-BE49-F238E27FC236}">
                  <a16:creationId xmlns:a16="http://schemas.microsoft.com/office/drawing/2014/main" id="{BB60AC7B-D227-4745-9BCD-4F15BFE8CB10}"/>
                </a:ext>
              </a:extLst>
            </p:cNvPr>
            <p:cNvSpPr>
              <a:spLocks noChangeArrowheads="1"/>
            </p:cNvSpPr>
            <p:nvPr/>
          </p:nvSpPr>
          <p:spPr bwMode="auto">
            <a:xfrm>
              <a:off x="1307" y="2213"/>
              <a:ext cx="336" cy="336"/>
            </a:xfrm>
            <a:prstGeom prst="ellipse">
              <a:avLst/>
            </a:prstGeom>
            <a:solidFill>
              <a:schemeClr val="accent1"/>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799"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7" name="AutoShape 6">
              <a:extLst>
                <a:ext uri="{FF2B5EF4-FFF2-40B4-BE49-F238E27FC236}">
                  <a16:creationId xmlns:a16="http://schemas.microsoft.com/office/drawing/2014/main" id="{253F731A-5DD5-4730-9A96-9FA0AC3E8B21}"/>
                </a:ext>
              </a:extLst>
            </p:cNvPr>
            <p:cNvSpPr>
              <a:spLocks noChangeArrowheads="1"/>
            </p:cNvSpPr>
            <p:nvPr/>
          </p:nvSpPr>
          <p:spPr bwMode="auto">
            <a:xfrm>
              <a:off x="946" y="1852"/>
              <a:ext cx="1058" cy="1058"/>
            </a:xfrm>
            <a:custGeom>
              <a:avLst/>
              <a:gdLst>
                <a:gd name="G0" fmla="+- 3981 0 0"/>
                <a:gd name="G1" fmla="+- 21600 0 3981"/>
                <a:gd name="G2" fmla="+- 21600 0 398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981" y="10800"/>
                  </a:moveTo>
                  <a:cubicBezTo>
                    <a:pt x="3981" y="14566"/>
                    <a:pt x="7034" y="17619"/>
                    <a:pt x="10800" y="17619"/>
                  </a:cubicBezTo>
                  <a:cubicBezTo>
                    <a:pt x="14566" y="17619"/>
                    <a:pt x="17619" y="14566"/>
                    <a:pt x="17619" y="10800"/>
                  </a:cubicBezTo>
                  <a:cubicBezTo>
                    <a:pt x="17619" y="7034"/>
                    <a:pt x="14566" y="3981"/>
                    <a:pt x="10800" y="3981"/>
                  </a:cubicBezTo>
                  <a:cubicBezTo>
                    <a:pt x="7034" y="3981"/>
                    <a:pt x="3981" y="7034"/>
                    <a:pt x="3981" y="10800"/>
                  </a:cubicBezTo>
                  <a:close/>
                </a:path>
              </a:pathLst>
            </a:custGeom>
            <a:solidFill>
              <a:schemeClr val="accent1"/>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799"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8" name="AutoShape 7">
              <a:extLst>
                <a:ext uri="{FF2B5EF4-FFF2-40B4-BE49-F238E27FC236}">
                  <a16:creationId xmlns:a16="http://schemas.microsoft.com/office/drawing/2014/main" id="{9536600D-B842-4AD4-BAD4-D7B0C83885AD}"/>
                </a:ext>
              </a:extLst>
            </p:cNvPr>
            <p:cNvSpPr>
              <a:spLocks noChangeArrowheads="1"/>
            </p:cNvSpPr>
            <p:nvPr/>
          </p:nvSpPr>
          <p:spPr bwMode="auto">
            <a:xfrm>
              <a:off x="562" y="1468"/>
              <a:ext cx="1826" cy="1826"/>
            </a:xfrm>
            <a:custGeom>
              <a:avLst/>
              <a:gdLst>
                <a:gd name="G0" fmla="+- 2426 0 0"/>
                <a:gd name="G1" fmla="+- 21600 0 2426"/>
                <a:gd name="G2" fmla="+- 21600 0 242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426" y="10800"/>
                  </a:moveTo>
                  <a:cubicBezTo>
                    <a:pt x="2426" y="15425"/>
                    <a:pt x="6175" y="19174"/>
                    <a:pt x="10800" y="19174"/>
                  </a:cubicBezTo>
                  <a:cubicBezTo>
                    <a:pt x="15425" y="19174"/>
                    <a:pt x="19174" y="15425"/>
                    <a:pt x="19174" y="10800"/>
                  </a:cubicBezTo>
                  <a:cubicBezTo>
                    <a:pt x="19174" y="6175"/>
                    <a:pt x="15425" y="2426"/>
                    <a:pt x="10800" y="2426"/>
                  </a:cubicBezTo>
                  <a:cubicBezTo>
                    <a:pt x="6175" y="2426"/>
                    <a:pt x="2426" y="6175"/>
                    <a:pt x="2426" y="10800"/>
                  </a:cubicBezTo>
                  <a:close/>
                </a:path>
              </a:pathLst>
            </a:custGeom>
            <a:solidFill>
              <a:schemeClr val="accent1"/>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799" b="0" i="0" u="none" strike="noStrike" kern="1200" cap="none" spc="0" normalizeH="0" baseline="0" noProof="0" dirty="0">
                <a:ln>
                  <a:noFill/>
                </a:ln>
                <a:solidFill>
                  <a:prstClr val="black"/>
                </a:solidFill>
                <a:effectLst/>
                <a:uLnTx/>
                <a:uFillTx/>
                <a:latin typeface="Arial" charset="0"/>
                <a:ea typeface="+mn-ea"/>
                <a:cs typeface="Arial" charset="0"/>
              </a:endParaRPr>
            </a:p>
          </p:txBody>
        </p:sp>
      </p:grpSp>
      <p:sp>
        <p:nvSpPr>
          <p:cNvPr id="19" name="AutoShape 8">
            <a:extLst>
              <a:ext uri="{FF2B5EF4-FFF2-40B4-BE49-F238E27FC236}">
                <a16:creationId xmlns:a16="http://schemas.microsoft.com/office/drawing/2014/main" id="{4EC458D4-38EA-47E1-A9D3-EED851D70268}"/>
              </a:ext>
            </a:extLst>
          </p:cNvPr>
          <p:cNvSpPr>
            <a:spLocks noChangeArrowheads="1"/>
          </p:cNvSpPr>
          <p:nvPr>
            <p:custDataLst>
              <p:tags r:id="rId2"/>
            </p:custDataLst>
          </p:nvPr>
        </p:nvSpPr>
        <p:spPr bwMode="auto">
          <a:xfrm flipH="1">
            <a:off x="1675918" y="1989518"/>
            <a:ext cx="7197538" cy="4030596"/>
          </a:xfrm>
          <a:prstGeom prst="homePlate">
            <a:avLst>
              <a:gd name="adj" fmla="val 25937"/>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799" b="0" i="0" u="none" strike="noStrike" kern="1200" cap="none" spc="0" normalizeH="0" baseline="0" noProof="0" dirty="0">
              <a:ln>
                <a:noFill/>
              </a:ln>
              <a:solidFill>
                <a:prstClr val="black"/>
              </a:solidFill>
              <a:effectLst/>
              <a:uLnTx/>
              <a:uFillTx/>
              <a:latin typeface="Arial" charset="0"/>
              <a:ea typeface="+mn-ea"/>
              <a:cs typeface="Arial" charset="0"/>
            </a:endParaRPr>
          </a:p>
        </p:txBody>
      </p:sp>
      <p:grpSp>
        <p:nvGrpSpPr>
          <p:cNvPr id="20" name="Group 9">
            <a:extLst>
              <a:ext uri="{FF2B5EF4-FFF2-40B4-BE49-F238E27FC236}">
                <a16:creationId xmlns:a16="http://schemas.microsoft.com/office/drawing/2014/main" id="{F2E4C412-A0CF-4423-859B-E4C3E3DB1542}"/>
              </a:ext>
            </a:extLst>
          </p:cNvPr>
          <p:cNvGrpSpPr>
            <a:grpSpLocks/>
          </p:cNvGrpSpPr>
          <p:nvPr>
            <p:custDataLst>
              <p:tags r:id="rId3"/>
            </p:custDataLst>
          </p:nvPr>
        </p:nvGrpSpPr>
        <p:grpSpPr bwMode="auto">
          <a:xfrm>
            <a:off x="274386" y="2565317"/>
            <a:ext cx="2878997" cy="2878997"/>
            <a:chOff x="588" y="1471"/>
            <a:chExt cx="1799" cy="1818"/>
          </a:xfrm>
        </p:grpSpPr>
        <p:sp>
          <p:nvSpPr>
            <p:cNvPr id="21" name="AutoShape 10">
              <a:extLst>
                <a:ext uri="{FF2B5EF4-FFF2-40B4-BE49-F238E27FC236}">
                  <a16:creationId xmlns:a16="http://schemas.microsoft.com/office/drawing/2014/main" id="{8D76FA1A-5777-45EC-BE34-B27243B78C67}"/>
                </a:ext>
              </a:extLst>
            </p:cNvPr>
            <p:cNvSpPr>
              <a:spLocks noChangeArrowheads="1"/>
            </p:cNvSpPr>
            <p:nvPr/>
          </p:nvSpPr>
          <p:spPr bwMode="auto">
            <a:xfrm rot="5400000">
              <a:off x="945" y="1852"/>
              <a:ext cx="1057" cy="1057"/>
            </a:xfrm>
            <a:custGeom>
              <a:avLst/>
              <a:gdLst>
                <a:gd name="G0" fmla="+- 6768 0 0"/>
                <a:gd name="G1" fmla="+- -10062956 0 0"/>
                <a:gd name="G2" fmla="+- 0 0 -10062956"/>
                <a:gd name="T0" fmla="*/ 0 256 1"/>
                <a:gd name="T1" fmla="*/ 180 256 1"/>
                <a:gd name="G3" fmla="+- -10062956 T0 T1"/>
                <a:gd name="T2" fmla="*/ 0 256 1"/>
                <a:gd name="T3" fmla="*/ 90 256 1"/>
                <a:gd name="G4" fmla="+- -10062956 T2 T3"/>
                <a:gd name="G5" fmla="*/ G4 2 1"/>
                <a:gd name="T4" fmla="*/ 90 256 1"/>
                <a:gd name="T5" fmla="*/ 0 256 1"/>
                <a:gd name="G6" fmla="+- -10062956 T4 T5"/>
                <a:gd name="G7" fmla="*/ G6 2 1"/>
                <a:gd name="G8" fmla="abs -1006295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768"/>
                <a:gd name="G18" fmla="*/ 6768 1 2"/>
                <a:gd name="G19" fmla="+- G18 5400 0"/>
                <a:gd name="G20" fmla="cos G19 -10062956"/>
                <a:gd name="G21" fmla="sin G19 -10062956"/>
                <a:gd name="G22" fmla="+- G20 10800 0"/>
                <a:gd name="G23" fmla="+- G21 10800 0"/>
                <a:gd name="G24" fmla="+- 10800 0 G20"/>
                <a:gd name="G25" fmla="+- 6768 10800 0"/>
                <a:gd name="G26" fmla="?: G9 G17 G25"/>
                <a:gd name="G27" fmla="?: G9 0 21600"/>
                <a:gd name="G28" fmla="cos 10800 -10062956"/>
                <a:gd name="G29" fmla="sin 10800 -10062956"/>
                <a:gd name="G30" fmla="sin 6768 -10062956"/>
                <a:gd name="G31" fmla="+- G28 10800 0"/>
                <a:gd name="G32" fmla="+- G29 10800 0"/>
                <a:gd name="G33" fmla="+- G30 10800 0"/>
                <a:gd name="G34" fmla="?: G4 0 G31"/>
                <a:gd name="G35" fmla="?: -10062956 G34 0"/>
                <a:gd name="G36" fmla="?: G6 G35 G31"/>
                <a:gd name="G37" fmla="+- 21600 0 G36"/>
                <a:gd name="G38" fmla="?: G4 0 G33"/>
                <a:gd name="G39" fmla="?: -10062956 G38 G32"/>
                <a:gd name="G40" fmla="?: G6 G39 0"/>
                <a:gd name="G41" fmla="?: G4 G32 21600"/>
                <a:gd name="G42" fmla="?: G6 G41 G33"/>
                <a:gd name="T12" fmla="*/ 10800 w 21600"/>
                <a:gd name="T13" fmla="*/ 0 h 21600"/>
                <a:gd name="T14" fmla="*/ 2935 w 21600"/>
                <a:gd name="T15" fmla="*/ 6887 h 21600"/>
                <a:gd name="T16" fmla="*/ 10800 w 21600"/>
                <a:gd name="T17" fmla="*/ 4032 h 21600"/>
                <a:gd name="T18" fmla="*/ 18665 w 21600"/>
                <a:gd name="T19" fmla="*/ 688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740" y="7785"/>
                  </a:moveTo>
                  <a:cubicBezTo>
                    <a:pt x="5884" y="5485"/>
                    <a:pt x="8231" y="4031"/>
                    <a:pt x="10800" y="4032"/>
                  </a:cubicBezTo>
                  <a:cubicBezTo>
                    <a:pt x="13368" y="4032"/>
                    <a:pt x="15715" y="5485"/>
                    <a:pt x="16859" y="7785"/>
                  </a:cubicBezTo>
                  <a:lnTo>
                    <a:pt x="20469" y="5989"/>
                  </a:lnTo>
                  <a:cubicBezTo>
                    <a:pt x="18643" y="2319"/>
                    <a:pt x="14898" y="-1"/>
                    <a:pt x="10799" y="0"/>
                  </a:cubicBezTo>
                  <a:cubicBezTo>
                    <a:pt x="6701" y="0"/>
                    <a:pt x="2956" y="2319"/>
                    <a:pt x="1130" y="5989"/>
                  </a:cubicBezTo>
                  <a:close/>
                </a:path>
              </a:pathLst>
            </a:custGeom>
            <a:solidFill>
              <a:schemeClr val="accent2">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799"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22" name="Freeform 11">
              <a:extLst>
                <a:ext uri="{FF2B5EF4-FFF2-40B4-BE49-F238E27FC236}">
                  <a16:creationId xmlns:a16="http://schemas.microsoft.com/office/drawing/2014/main" id="{D70D20C5-FAFB-4647-B81D-AA6261409A28}"/>
                </a:ext>
              </a:extLst>
            </p:cNvPr>
            <p:cNvSpPr>
              <a:spLocks/>
            </p:cNvSpPr>
            <p:nvPr/>
          </p:nvSpPr>
          <p:spPr bwMode="auto">
            <a:xfrm>
              <a:off x="1470" y="2231"/>
              <a:ext cx="208" cy="303"/>
            </a:xfrm>
            <a:custGeom>
              <a:avLst/>
              <a:gdLst>
                <a:gd name="T0" fmla="*/ 0 w 208"/>
                <a:gd name="T1" fmla="*/ 150 h 303"/>
                <a:gd name="T2" fmla="*/ 76 w 208"/>
                <a:gd name="T3" fmla="*/ 0 h 303"/>
                <a:gd name="T4" fmla="*/ 78 w 208"/>
                <a:gd name="T5" fmla="*/ 303 h 303"/>
                <a:gd name="T6" fmla="*/ 0 w 208"/>
                <a:gd name="T7" fmla="*/ 150 h 303"/>
              </a:gdLst>
              <a:ahLst/>
              <a:cxnLst>
                <a:cxn ang="0">
                  <a:pos x="T0" y="T1"/>
                </a:cxn>
                <a:cxn ang="0">
                  <a:pos x="T2" y="T3"/>
                </a:cxn>
                <a:cxn ang="0">
                  <a:pos x="T4" y="T5"/>
                </a:cxn>
                <a:cxn ang="0">
                  <a:pos x="T6" y="T7"/>
                </a:cxn>
              </a:cxnLst>
              <a:rect l="0" t="0" r="r" b="b"/>
              <a:pathLst>
                <a:path w="208" h="303">
                  <a:moveTo>
                    <a:pt x="0" y="150"/>
                  </a:moveTo>
                  <a:cubicBezTo>
                    <a:pt x="12" y="122"/>
                    <a:pt x="58" y="37"/>
                    <a:pt x="76" y="0"/>
                  </a:cubicBezTo>
                  <a:cubicBezTo>
                    <a:pt x="205" y="54"/>
                    <a:pt x="208" y="245"/>
                    <a:pt x="78" y="303"/>
                  </a:cubicBezTo>
                  <a:cubicBezTo>
                    <a:pt x="32" y="221"/>
                    <a:pt x="16" y="181"/>
                    <a:pt x="0" y="150"/>
                  </a:cubicBezTo>
                  <a:close/>
                </a:path>
              </a:pathLst>
            </a:custGeom>
            <a:solidFill>
              <a:schemeClr val="accent2">
                <a:lumMod val="60000"/>
                <a:lumOff val="40000"/>
              </a:schemeClr>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799"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23" name="AutoShape 12">
              <a:extLst>
                <a:ext uri="{FF2B5EF4-FFF2-40B4-BE49-F238E27FC236}">
                  <a16:creationId xmlns:a16="http://schemas.microsoft.com/office/drawing/2014/main" id="{AC6BC9BA-7A23-4C2A-85DC-F35A2F9D33F0}"/>
                </a:ext>
              </a:extLst>
            </p:cNvPr>
            <p:cNvSpPr>
              <a:spLocks noChangeArrowheads="1"/>
            </p:cNvSpPr>
            <p:nvPr/>
          </p:nvSpPr>
          <p:spPr bwMode="auto">
            <a:xfrm rot="5400000">
              <a:off x="579" y="1480"/>
              <a:ext cx="1818" cy="1799"/>
            </a:xfrm>
            <a:custGeom>
              <a:avLst/>
              <a:gdLst>
                <a:gd name="G0" fmla="+- 8299 0 0"/>
                <a:gd name="G1" fmla="+- -10070892 0 0"/>
                <a:gd name="G2" fmla="+- 0 0 -10070892"/>
                <a:gd name="T0" fmla="*/ 0 256 1"/>
                <a:gd name="T1" fmla="*/ 180 256 1"/>
                <a:gd name="G3" fmla="+- -10070892 T0 T1"/>
                <a:gd name="T2" fmla="*/ 0 256 1"/>
                <a:gd name="T3" fmla="*/ 90 256 1"/>
                <a:gd name="G4" fmla="+- -10070892 T2 T3"/>
                <a:gd name="G5" fmla="*/ G4 2 1"/>
                <a:gd name="T4" fmla="*/ 90 256 1"/>
                <a:gd name="T5" fmla="*/ 0 256 1"/>
                <a:gd name="G6" fmla="+- -10070892 T4 T5"/>
                <a:gd name="G7" fmla="*/ G6 2 1"/>
                <a:gd name="G8" fmla="abs -1007089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299"/>
                <a:gd name="G18" fmla="*/ 8299 1 2"/>
                <a:gd name="G19" fmla="+- G18 5400 0"/>
                <a:gd name="G20" fmla="cos G19 -10070892"/>
                <a:gd name="G21" fmla="sin G19 -10070892"/>
                <a:gd name="G22" fmla="+- G20 10800 0"/>
                <a:gd name="G23" fmla="+- G21 10800 0"/>
                <a:gd name="G24" fmla="+- 10800 0 G20"/>
                <a:gd name="G25" fmla="+- 8299 10800 0"/>
                <a:gd name="G26" fmla="?: G9 G17 G25"/>
                <a:gd name="G27" fmla="?: G9 0 21600"/>
                <a:gd name="G28" fmla="cos 10800 -10070892"/>
                <a:gd name="G29" fmla="sin 10800 -10070892"/>
                <a:gd name="G30" fmla="sin 8299 -10070892"/>
                <a:gd name="G31" fmla="+- G28 10800 0"/>
                <a:gd name="G32" fmla="+- G29 10800 0"/>
                <a:gd name="G33" fmla="+- G30 10800 0"/>
                <a:gd name="G34" fmla="?: G4 0 G31"/>
                <a:gd name="G35" fmla="?: -10070892 G34 0"/>
                <a:gd name="G36" fmla="?: G6 G35 G31"/>
                <a:gd name="G37" fmla="+- 21600 0 G36"/>
                <a:gd name="G38" fmla="?: G4 0 G33"/>
                <a:gd name="G39" fmla="?: -10070892 G38 G32"/>
                <a:gd name="G40" fmla="?: G6 G39 0"/>
                <a:gd name="G41" fmla="?: G4 G32 21600"/>
                <a:gd name="G42" fmla="?: G6 G41 G33"/>
                <a:gd name="T12" fmla="*/ 10800 w 21600"/>
                <a:gd name="T13" fmla="*/ 0 h 21600"/>
                <a:gd name="T14" fmla="*/ 2240 w 21600"/>
                <a:gd name="T15" fmla="*/ 6564 h 21600"/>
                <a:gd name="T16" fmla="*/ 10800 w 21600"/>
                <a:gd name="T17" fmla="*/ 2501 h 21600"/>
                <a:gd name="T18" fmla="*/ 19360 w 21600"/>
                <a:gd name="T19" fmla="*/ 656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362" y="7119"/>
                  </a:moveTo>
                  <a:cubicBezTo>
                    <a:pt x="4761" y="4290"/>
                    <a:pt x="7644" y="2500"/>
                    <a:pt x="10800" y="2501"/>
                  </a:cubicBezTo>
                  <a:cubicBezTo>
                    <a:pt x="13955" y="2501"/>
                    <a:pt x="16838" y="4290"/>
                    <a:pt x="18237" y="7119"/>
                  </a:cubicBezTo>
                  <a:lnTo>
                    <a:pt x="20479" y="6009"/>
                  </a:lnTo>
                  <a:cubicBezTo>
                    <a:pt x="18658" y="2329"/>
                    <a:pt x="14906" y="-1"/>
                    <a:pt x="10799" y="0"/>
                  </a:cubicBezTo>
                  <a:cubicBezTo>
                    <a:pt x="6693" y="0"/>
                    <a:pt x="2941" y="2329"/>
                    <a:pt x="1120" y="6009"/>
                  </a:cubicBezTo>
                  <a:close/>
                </a:path>
              </a:pathLst>
            </a:custGeom>
            <a:solidFill>
              <a:schemeClr val="accent2">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799" b="0" i="0" u="none" strike="noStrike" kern="1200" cap="none" spc="0" normalizeH="0" baseline="0" noProof="0" dirty="0">
                <a:ln>
                  <a:noFill/>
                </a:ln>
                <a:solidFill>
                  <a:prstClr val="black"/>
                </a:solidFill>
                <a:effectLst/>
                <a:uLnTx/>
                <a:uFillTx/>
                <a:latin typeface="Arial" charset="0"/>
                <a:ea typeface="+mn-ea"/>
                <a:cs typeface="Arial" charset="0"/>
              </a:endParaRPr>
            </a:p>
          </p:txBody>
        </p:sp>
      </p:grpSp>
      <p:sp>
        <p:nvSpPr>
          <p:cNvPr id="24" name="Inhaltsplatzhalter 2">
            <a:extLst>
              <a:ext uri="{FF2B5EF4-FFF2-40B4-BE49-F238E27FC236}">
                <a16:creationId xmlns:a16="http://schemas.microsoft.com/office/drawing/2014/main" id="{15B91DF1-362B-4A18-9556-681B0C115A71}"/>
              </a:ext>
            </a:extLst>
          </p:cNvPr>
          <p:cNvSpPr txBox="1">
            <a:spLocks/>
          </p:cNvSpPr>
          <p:nvPr/>
        </p:nvSpPr>
        <p:spPr bwMode="gray">
          <a:xfrm>
            <a:off x="3331342" y="2133468"/>
            <a:ext cx="5326145" cy="3886646"/>
          </a:xfrm>
          <a:prstGeom prst="rect">
            <a:avLst/>
          </a:prstGeom>
          <a:solidFill>
            <a:schemeClr val="bg1"/>
          </a:solidFill>
        </p:spPr>
        <p:txBody>
          <a:bodyPr lIns="0" tIns="0" rIns="0" bIns="0">
            <a:noAutofit/>
          </a:bodyPr>
          <a:lstStyle>
            <a:lvl1pPr marL="0" indent="0" algn="l" defTabSz="914400" rtl="0" eaLnBrk="1" latinLnBrk="0" hangingPunct="1">
              <a:spcBef>
                <a:spcPct val="20000"/>
              </a:spcBef>
              <a:buFontTx/>
              <a:buNone/>
              <a:defRPr sz="1400" kern="1200">
                <a:solidFill>
                  <a:schemeClr val="tx1"/>
                </a:solidFill>
                <a:latin typeface="+mn-lt"/>
                <a:ea typeface="+mn-ea"/>
                <a:cs typeface="+mn-cs"/>
              </a:defRPr>
            </a:lvl1pPr>
            <a:lvl2pPr marL="180000" indent="-180000" algn="l" defTabSz="914400" rtl="0" eaLnBrk="1" latinLnBrk="0" hangingPunct="1">
              <a:spcBef>
                <a:spcPts val="600"/>
              </a:spcBef>
              <a:buClr>
                <a:srgbClr val="FF0000"/>
              </a:buClr>
              <a:buSzPct val="85000"/>
              <a:buFont typeface="Wingdings" pitchFamily="2" charset="2"/>
              <a:buChar char="n"/>
              <a:defRPr sz="1400" kern="1200">
                <a:solidFill>
                  <a:schemeClr val="tx1"/>
                </a:solidFill>
                <a:latin typeface="+mn-lt"/>
                <a:ea typeface="+mn-ea"/>
                <a:cs typeface="+mn-cs"/>
              </a:defRPr>
            </a:lvl2pPr>
            <a:lvl3pPr marL="360000" indent="-180000" algn="l" defTabSz="914400" rtl="0" eaLnBrk="1" latinLnBrk="0" hangingPunct="1">
              <a:spcBef>
                <a:spcPts val="300"/>
              </a:spcBef>
              <a:buClr>
                <a:srgbClr val="FF0000"/>
              </a:buClr>
              <a:buFont typeface="DB Office" pitchFamily="34" charset="0"/>
              <a:buChar char="–"/>
              <a:defRPr sz="1400" kern="1200">
                <a:solidFill>
                  <a:schemeClr val="tx1"/>
                </a:solidFill>
                <a:latin typeface="+mn-lt"/>
                <a:ea typeface="+mn-ea"/>
                <a:cs typeface="+mn-cs"/>
              </a:defRPr>
            </a:lvl3pPr>
            <a:lvl4pPr marL="540000" indent="-180000" algn="l" defTabSz="914400" rtl="0" eaLnBrk="1" latinLnBrk="0" hangingPunct="1">
              <a:spcBef>
                <a:spcPts val="300"/>
              </a:spcBef>
              <a:buClr>
                <a:srgbClr val="FF0000"/>
              </a:buClr>
              <a:buSzPct val="100000"/>
              <a:buFont typeface="Wingdings" pitchFamily="2" charset="2"/>
              <a:buChar char=""/>
              <a:defRPr sz="1400" kern="1200">
                <a:solidFill>
                  <a:schemeClr val="tx1"/>
                </a:solidFill>
                <a:latin typeface="+mn-lt"/>
                <a:ea typeface="+mn-ea"/>
                <a:cs typeface="+mn-cs"/>
              </a:defRPr>
            </a:lvl4pPr>
            <a:lvl5pPr marL="720000" indent="-180000" algn="l" defTabSz="914400" rtl="0" eaLnBrk="1" latinLnBrk="0" hangingPunct="1">
              <a:spcBef>
                <a:spcPts val="300"/>
              </a:spcBef>
              <a:buClr>
                <a:srgbClr val="FF0000"/>
              </a:buClr>
              <a:buSzPct val="100000"/>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1" indent="0" algn="l" defTabSz="914400" rtl="0" eaLnBrk="1" fontAlgn="base" latinLnBrk="0" hangingPunct="1">
              <a:lnSpc>
                <a:spcPct val="100000"/>
              </a:lnSpc>
              <a:spcBef>
                <a:spcPts val="600"/>
              </a:spcBef>
              <a:spcAft>
                <a:spcPct val="0"/>
              </a:spcAft>
              <a:buClr>
                <a:srgbClr val="FF0000"/>
              </a:buClr>
              <a:buSzPct val="85000"/>
              <a:buFont typeface="Wingdings" pitchFamily="2" charset="2"/>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Scope</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180000" marR="0" lvl="1" indent="-180000" algn="l" defTabSz="914400" rtl="0" eaLnBrk="1" fontAlgn="base" latinLnBrk="0" hangingPunct="1">
              <a:lnSpc>
                <a:spcPct val="100000"/>
              </a:lnSpc>
              <a:spcBef>
                <a:spcPts val="600"/>
              </a:spcBef>
              <a:spcAft>
                <a:spcPct val="0"/>
              </a:spcAft>
              <a:buClr>
                <a:srgbClr val="FF0000"/>
              </a:buClr>
              <a:buSzPct val="85000"/>
              <a:buFont typeface="Wingdings" pitchFamily="2" charset="2"/>
              <a:buChar char="n"/>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The message broker as </a:t>
            </a:r>
            <a:r>
              <a:rPr kumimoji="0" lang="en-US" sz="1600" b="1" i="0" u="none" strike="noStrike" kern="1200" cap="none" spc="0" normalizeH="0" baseline="0" noProof="0" dirty="0">
                <a:ln>
                  <a:noFill/>
                </a:ln>
                <a:solidFill>
                  <a:prstClr val="black"/>
                </a:solidFill>
                <a:effectLst/>
                <a:uLnTx/>
                <a:uFillTx/>
                <a:latin typeface="Calibri"/>
                <a:ea typeface="+mn-ea"/>
                <a:cs typeface="+mn-cs"/>
              </a:rPr>
              <a:t>the only one</a:t>
            </a:r>
            <a:r>
              <a:rPr kumimoji="0" lang="en-US" sz="1600" b="0" i="0" u="none" strike="noStrike" kern="1200" cap="none" spc="0" normalizeH="0" baseline="0" noProof="0" dirty="0">
                <a:ln>
                  <a:noFill/>
                </a:ln>
                <a:solidFill>
                  <a:prstClr val="black"/>
                </a:solidFill>
                <a:effectLst/>
                <a:uLnTx/>
                <a:uFillTx/>
                <a:latin typeface="Calibri"/>
                <a:ea typeface="+mn-ea"/>
                <a:cs typeface="+mn-cs"/>
              </a:rPr>
              <a:t>  IT interface between the RU and keeper</a:t>
            </a:r>
          </a:p>
          <a:p>
            <a:pPr marL="522900" marR="0" lvl="2" indent="-342900" algn="l" defTabSz="914400" rtl="0" eaLnBrk="1" fontAlgn="base" latinLnBrk="0" hangingPunct="1">
              <a:lnSpc>
                <a:spcPct val="100000"/>
              </a:lnSpc>
              <a:spcBef>
                <a:spcPts val="300"/>
              </a:spcBef>
              <a:spcAft>
                <a:spcPct val="0"/>
              </a:spcAft>
              <a:buClr>
                <a:srgbClr val="FF0000"/>
              </a:buClr>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Signatories exchange mileage events (new App. 15)</a:t>
            </a:r>
          </a:p>
          <a:p>
            <a:pPr marL="522900" marR="0" lvl="2" indent="-342900" algn="l" defTabSz="914400" rtl="0" eaLnBrk="1" fontAlgn="base" latinLnBrk="0" hangingPunct="1">
              <a:lnSpc>
                <a:spcPct val="100000"/>
              </a:lnSpc>
              <a:spcBef>
                <a:spcPts val="300"/>
              </a:spcBef>
              <a:spcAft>
                <a:spcPct val="0"/>
              </a:spcAft>
              <a:buClr>
                <a:srgbClr val="FF0000"/>
              </a:buClr>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Signatories exchange wagon damage reports (WDR) (updated App. 14)</a:t>
            </a:r>
          </a:p>
          <a:p>
            <a:pPr marL="522900" marR="0" lvl="2" indent="-342900" algn="l" defTabSz="914400" rtl="0" eaLnBrk="1" fontAlgn="base" latinLnBrk="0" hangingPunct="1">
              <a:lnSpc>
                <a:spcPct val="100000"/>
              </a:lnSpc>
              <a:spcBef>
                <a:spcPts val="300"/>
              </a:spcBef>
              <a:spcAft>
                <a:spcPct val="0"/>
              </a:spcAft>
              <a:buClr>
                <a:srgbClr val="FF0000"/>
              </a:buClr>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Signatories exchange technical information of the wagon on request (new App. 16)</a:t>
            </a:r>
          </a:p>
          <a:p>
            <a:pPr marL="522900" marR="0" lvl="2" indent="-342900" algn="l" defTabSz="914400" rtl="0" eaLnBrk="1" fontAlgn="base" latinLnBrk="0" hangingPunct="1">
              <a:lnSpc>
                <a:spcPct val="100000"/>
              </a:lnSpc>
              <a:spcBef>
                <a:spcPts val="300"/>
              </a:spcBef>
              <a:spcAft>
                <a:spcPct val="0"/>
              </a:spcAft>
              <a:buClr>
                <a:srgbClr val="FF0000"/>
              </a:buClr>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Signatories exchange actual operational restrictions of the wagon on request</a:t>
            </a:r>
          </a:p>
          <a:p>
            <a:pPr marL="522900" marR="0" lvl="2" indent="-342900" algn="l" defTabSz="914400" rtl="0" eaLnBrk="1" fontAlgn="base" latinLnBrk="0" hangingPunct="1">
              <a:lnSpc>
                <a:spcPct val="100000"/>
              </a:lnSpc>
              <a:spcBef>
                <a:spcPts val="300"/>
              </a:spcBef>
              <a:spcAft>
                <a:spcPct val="0"/>
              </a:spcAft>
              <a:buClr>
                <a:srgbClr val="FF0000"/>
              </a:buClr>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Signatories exchange the codes of intervention</a:t>
            </a:r>
            <a:br>
              <a:rPr kumimoji="0" lang="en-US" sz="1600" b="0" i="0" u="none" strike="noStrike" kern="1200" cap="none" spc="0" normalizeH="0" baseline="0" noProof="0" dirty="0">
                <a:ln>
                  <a:noFill/>
                </a:ln>
                <a:solidFill>
                  <a:prstClr val="black"/>
                </a:solidFill>
                <a:effectLst/>
                <a:uLnTx/>
                <a:uFillTx/>
                <a:latin typeface="Calibri"/>
                <a:ea typeface="+mn-ea"/>
                <a:cs typeface="+mn-cs"/>
              </a:rPr>
            </a:br>
            <a:r>
              <a:rPr kumimoji="0" lang="en-US" sz="1600" b="0" i="0" u="none" strike="noStrike" kern="1200" cap="none" spc="0" normalizeH="0" baseline="0" noProof="0" dirty="0">
                <a:ln>
                  <a:noFill/>
                </a:ln>
                <a:solidFill>
                  <a:prstClr val="black"/>
                </a:solidFill>
                <a:effectLst/>
                <a:uLnTx/>
                <a:uFillTx/>
                <a:latin typeface="Calibri"/>
                <a:ea typeface="+mn-ea"/>
                <a:cs typeface="+mn-cs"/>
              </a:rPr>
              <a:t>(Appendix 10, Annex 6)</a:t>
            </a:r>
          </a:p>
          <a:p>
            <a:pPr marL="522900" marR="0" lvl="2" indent="-342900" algn="l" defTabSz="914400" rtl="0" eaLnBrk="1" fontAlgn="base" latinLnBrk="0" hangingPunct="1">
              <a:lnSpc>
                <a:spcPct val="100000"/>
              </a:lnSpc>
              <a:spcBef>
                <a:spcPts val="300"/>
              </a:spcBef>
              <a:spcAft>
                <a:spcPct val="0"/>
              </a:spcAft>
              <a:buClr>
                <a:srgbClr val="FF0000"/>
              </a:buClr>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To be defined (e.g. bills, technical instructions, completion of repairs (article 19.4))</a:t>
            </a:r>
          </a:p>
          <a:p>
            <a:pPr marL="180000" marR="0" lvl="1" indent="-180000" algn="l" defTabSz="914400" rtl="0" eaLnBrk="1" fontAlgn="base" latinLnBrk="0" hangingPunct="1">
              <a:lnSpc>
                <a:spcPct val="100000"/>
              </a:lnSpc>
              <a:spcBef>
                <a:spcPts val="600"/>
              </a:spcBef>
              <a:spcAft>
                <a:spcPct val="0"/>
              </a:spcAft>
              <a:buClr>
                <a:srgbClr val="FF0000"/>
              </a:buClr>
              <a:buSzPct val="85000"/>
              <a:buFont typeface="Wingdings" pitchFamily="2" charset="2"/>
              <a:buChar char="n"/>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TAF requirements are considered </a:t>
            </a:r>
          </a:p>
          <a:p>
            <a:pPr marL="180000" marR="0" lvl="1" indent="-180000" algn="l" defTabSz="914400" rtl="0" eaLnBrk="1" fontAlgn="base" latinLnBrk="0" hangingPunct="1">
              <a:lnSpc>
                <a:spcPct val="100000"/>
              </a:lnSpc>
              <a:spcBef>
                <a:spcPts val="600"/>
              </a:spcBef>
              <a:spcAft>
                <a:spcPct val="0"/>
              </a:spcAft>
              <a:buClr>
                <a:srgbClr val="FF0000"/>
              </a:buClr>
              <a:buSzPct val="85000"/>
              <a:buFont typeface="Wingdings" pitchFamily="2" charset="2"/>
              <a:buChar char="n"/>
              <a:tabLst/>
              <a:defRPr/>
            </a:pPr>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Rechteck 3">
            <a:extLst>
              <a:ext uri="{FF2B5EF4-FFF2-40B4-BE49-F238E27FC236}">
                <a16:creationId xmlns:a16="http://schemas.microsoft.com/office/drawing/2014/main" id="{A920B2A1-7640-4363-AA8E-BF8FBF99C9B6}"/>
              </a:ext>
            </a:extLst>
          </p:cNvPr>
          <p:cNvSpPr/>
          <p:nvPr/>
        </p:nvSpPr>
        <p:spPr bwMode="auto">
          <a:xfrm>
            <a:off x="1691480" y="2924930"/>
            <a:ext cx="7201000" cy="1344766"/>
          </a:xfrm>
          <a:prstGeom prst="rect">
            <a:avLst/>
          </a:prstGeom>
          <a:noFill/>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72000" tIns="72000" rIns="72000" bIns="7200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600" b="0" i="0" u="none" strike="noStrike" kern="1200" cap="none" spc="0" normalizeH="0" baseline="0" noProof="0" dirty="0" err="1">
              <a:ln>
                <a:noFill/>
              </a:ln>
              <a:solidFill>
                <a:prstClr val="black"/>
              </a:solidFill>
              <a:effectLst/>
              <a:uLnTx/>
              <a:uFillTx/>
              <a:latin typeface="DB Office" pitchFamily="34" charset="0"/>
              <a:ea typeface="+mn-ea"/>
              <a:cs typeface="+mn-cs"/>
            </a:endParaRPr>
          </a:p>
        </p:txBody>
      </p:sp>
      <p:sp>
        <p:nvSpPr>
          <p:cNvPr id="26" name="Rechteck 4">
            <a:extLst>
              <a:ext uri="{FF2B5EF4-FFF2-40B4-BE49-F238E27FC236}">
                <a16:creationId xmlns:a16="http://schemas.microsoft.com/office/drawing/2014/main" id="{597F7CB0-1B29-4B93-A69B-8442255D9BC1}"/>
              </a:ext>
            </a:extLst>
          </p:cNvPr>
          <p:cNvSpPr/>
          <p:nvPr/>
        </p:nvSpPr>
        <p:spPr bwMode="auto">
          <a:xfrm>
            <a:off x="1852313" y="3068950"/>
            <a:ext cx="1479029" cy="864120"/>
          </a:xfrm>
          <a:prstGeom prst="rect">
            <a:avLst/>
          </a:prstGeom>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72000" tIns="72000" rIns="72000" bIns="7200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dirty="0">
                <a:ln w="18415" cmpd="sng">
                  <a:solidFill>
                    <a:srgbClr val="FFFFFF"/>
                  </a:solidFill>
                  <a:prstDash val="solid"/>
                </a:ln>
                <a:solidFill>
                  <a:srgbClr val="FFFFFF"/>
                </a:solidFill>
                <a:effectLst/>
                <a:uLnTx/>
                <a:uFillTx/>
                <a:latin typeface="Calibri"/>
                <a:ea typeface="+mn-ea"/>
                <a:cs typeface="+mn-cs"/>
              </a:rPr>
              <a:t>1st design &amp; </a:t>
            </a:r>
            <a:r>
              <a:rPr kumimoji="0" lang="de-DE" sz="1800" b="0" i="0" u="none" strike="noStrike" kern="1200" cap="none" spc="0" normalizeH="0" baseline="0" noProof="0" dirty="0" err="1">
                <a:ln w="18415" cmpd="sng">
                  <a:solidFill>
                    <a:srgbClr val="FFFFFF"/>
                  </a:solidFill>
                  <a:prstDash val="solid"/>
                </a:ln>
                <a:solidFill>
                  <a:srgbClr val="FFFFFF"/>
                </a:solidFill>
                <a:effectLst/>
                <a:uLnTx/>
                <a:uFillTx/>
                <a:latin typeface="Calibri"/>
                <a:ea typeface="+mn-ea"/>
                <a:cs typeface="+mn-cs"/>
              </a:rPr>
              <a:t>development</a:t>
            </a:r>
            <a:endParaRPr kumimoji="0" lang="de-DE" sz="1800" b="0" i="0" u="none" strike="noStrike" kern="1200" cap="none" spc="0" normalizeH="0" baseline="0" noProof="0" dirty="0">
              <a:ln w="18415" cmpd="sng">
                <a:solidFill>
                  <a:srgbClr val="FFFFFF"/>
                </a:solidFill>
                <a:prstDash val="solid"/>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3238240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da.Inj5YjE.QAkVFwngt5g"/>
</p:tagLst>
</file>

<file path=ppt/tags/tag10.xml><?xml version="1.0" encoding="utf-8"?>
<p:tagLst xmlns:a="http://schemas.openxmlformats.org/drawingml/2006/main" xmlns:r="http://schemas.openxmlformats.org/officeDocument/2006/relationships" xmlns:p="http://schemas.openxmlformats.org/presentationml/2006/main">
  <p:tag name="BREITE" val="440,061"/>
  <p:tag name="HOEHE" val="220"/>
</p:tagLst>
</file>

<file path=ppt/tags/tag11.xml><?xml version="1.0" encoding="utf-8"?>
<p:tagLst xmlns:a="http://schemas.openxmlformats.org/drawingml/2006/main" xmlns:r="http://schemas.openxmlformats.org/officeDocument/2006/relationships" xmlns:p="http://schemas.openxmlformats.org/presentationml/2006/main">
  <p:tag name="BREITE" val="440,061"/>
  <p:tag name="HOEHE" val="22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frCzX4IFl0Kpe17ou3w7M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ZFFuz5b8w0umkbs92QLU5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EASYFIXED" val="yes"/>
  <p:tag name="FIXEDLEFT" val="d155905,5"/>
  <p:tag name="FIXEDTOP" val="d317480,3"/>
</p:tagLst>
</file>

<file path=ppt/tags/tag6.xml><?xml version="1.0" encoding="utf-8"?>
<p:tagLst xmlns:a="http://schemas.openxmlformats.org/drawingml/2006/main" xmlns:r="http://schemas.openxmlformats.org/officeDocument/2006/relationships" xmlns:p="http://schemas.openxmlformats.org/presentationml/2006/main">
  <p:tag name="BREITE" val="440,061"/>
  <p:tag name="HOEHE" val="220"/>
</p:tagLst>
</file>

<file path=ppt/tags/tag7.xml><?xml version="1.0" encoding="utf-8"?>
<p:tagLst xmlns:a="http://schemas.openxmlformats.org/drawingml/2006/main" xmlns:r="http://schemas.openxmlformats.org/officeDocument/2006/relationships" xmlns:p="http://schemas.openxmlformats.org/presentationml/2006/main">
  <p:tag name="BREITE" val="440,061"/>
  <p:tag name="HOEHE" val="220"/>
</p:tagLst>
</file>

<file path=ppt/tags/tag8.xml><?xml version="1.0" encoding="utf-8"?>
<p:tagLst xmlns:a="http://schemas.openxmlformats.org/drawingml/2006/main" xmlns:r="http://schemas.openxmlformats.org/officeDocument/2006/relationships" xmlns:p="http://schemas.openxmlformats.org/presentationml/2006/main">
  <p:tag name="BREITE" val="440,061"/>
  <p:tag name="HOEHE" val="220"/>
</p:tagLst>
</file>

<file path=ppt/tags/tag9.xml><?xml version="1.0" encoding="utf-8"?>
<p:tagLst xmlns:a="http://schemas.openxmlformats.org/drawingml/2006/main" xmlns:r="http://schemas.openxmlformats.org/officeDocument/2006/relationships" xmlns:p="http://schemas.openxmlformats.org/presentationml/2006/main">
  <p:tag name="BREITE" val="440,061"/>
  <p:tag name="HOEHE" val="220"/>
</p:tagLst>
</file>

<file path=ppt/theme/theme1.xml><?xml version="1.0" encoding="utf-8"?>
<a:theme xmlns:a="http://schemas.openxmlformats.org/drawingml/2006/main" name="Presentation -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7A300EAAB5CA4B9F7096BC54C04C94" ma:contentTypeVersion="4" ma:contentTypeDescription="Create a new document." ma:contentTypeScope="" ma:versionID="964f0c9992eefb72c595cbe1286b8fb7">
  <xsd:schema xmlns:xsd="http://www.w3.org/2001/XMLSchema" xmlns:xs="http://www.w3.org/2001/XMLSchema" xmlns:p="http://schemas.microsoft.com/office/2006/metadata/properties" xmlns:ns2="2bc566cd-9890-496e-ad5e-cbb4d9dd7c7b" targetNamespace="http://schemas.microsoft.com/office/2006/metadata/properties" ma:root="true" ma:fieldsID="923c46a626f4a3f30c3f237ee81ac837" ns2:_="">
    <xsd:import namespace="2bc566cd-9890-496e-ad5e-cbb4d9dd7c7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c566cd-9890-496e-ad5e-cbb4d9dd7c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170F8C-74CD-4E59-BC87-DAAA5424C6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c566cd-9890-496e-ad5e-cbb4d9dd7c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54B2C6-862D-490B-A284-499F03279BB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5F1689F-7C93-4BC5-ACEA-15B63DA680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 - master</Template>
  <TotalTime>4345</TotalTime>
  <Words>1844</Words>
  <Application>Microsoft Office PowerPoint</Application>
  <PresentationFormat>On-screen Show (4:3)</PresentationFormat>
  <Paragraphs>243</Paragraphs>
  <Slides>17</Slides>
  <Notes>4</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5" baseType="lpstr">
      <vt:lpstr>Arial</vt:lpstr>
      <vt:lpstr>Calibri</vt:lpstr>
      <vt:lpstr>DB Office</vt:lpstr>
      <vt:lpstr>Verdana</vt:lpstr>
      <vt:lpstr>Wingdings</vt:lpstr>
      <vt:lpstr>Presentation - master</vt:lpstr>
      <vt:lpstr>Office Theme</vt:lpstr>
      <vt:lpstr>think-cell Folie</vt:lpstr>
      <vt:lpstr>General Contract of Use (GCU)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Actual scope – GCU message broker project</vt:lpstr>
      <vt:lpstr>Operating principles I – GCU Message Broker</vt:lpstr>
      <vt:lpstr>PowerPoint Presentation</vt:lpstr>
      <vt:lpstr>GCU – Article 18: Ascertainment of damage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RSRD² Project</dc:title>
  <dc:creator>Thomas</dc:creator>
  <cp:lastModifiedBy>Gilles Peterhans</cp:lastModifiedBy>
  <cp:revision>704</cp:revision>
  <cp:lastPrinted>2011-06-23T19:03:23Z</cp:lastPrinted>
  <dcterms:created xsi:type="dcterms:W3CDTF">2010-02-10T15:15:23Z</dcterms:created>
  <dcterms:modified xsi:type="dcterms:W3CDTF">2018-10-11T06:58:32Z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0x010100057A300EAAB5CA4B9F7096BC54C04C94</vt:lpwstr>
  </property>
</Properties>
</file>